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2"/>
  </p:notesMasterIdLst>
  <p:sldIdLst>
    <p:sldId id="256" r:id="rId2"/>
    <p:sldId id="257" r:id="rId3"/>
    <p:sldId id="259" r:id="rId4"/>
    <p:sldId id="285" r:id="rId5"/>
    <p:sldId id="286" r:id="rId6"/>
    <p:sldId id="287" r:id="rId7"/>
    <p:sldId id="265" r:id="rId8"/>
    <p:sldId id="288" r:id="rId9"/>
    <p:sldId id="289" r:id="rId10"/>
    <p:sldId id="290" r:id="rId11"/>
    <p:sldId id="291" r:id="rId12"/>
    <p:sldId id="269" r:id="rId13"/>
    <p:sldId id="293" r:id="rId14"/>
    <p:sldId id="294" r:id="rId15"/>
    <p:sldId id="297" r:id="rId16"/>
    <p:sldId id="295" r:id="rId17"/>
    <p:sldId id="261" r:id="rId18"/>
    <p:sldId id="296" r:id="rId19"/>
    <p:sldId id="278" r:id="rId20"/>
    <p:sldId id="260" r:id="rId21"/>
    <p:sldId id="262" r:id="rId22"/>
    <p:sldId id="263" r:id="rId23"/>
    <p:sldId id="264" r:id="rId24"/>
    <p:sldId id="266" r:id="rId25"/>
    <p:sldId id="267" r:id="rId26"/>
    <p:sldId id="268" r:id="rId27"/>
    <p:sldId id="270" r:id="rId28"/>
    <p:sldId id="271" r:id="rId29"/>
    <p:sldId id="272" r:id="rId30"/>
    <p:sldId id="273" r:id="rId31"/>
    <p:sldId id="274" r:id="rId32"/>
    <p:sldId id="275" r:id="rId33"/>
    <p:sldId id="276" r:id="rId34"/>
    <p:sldId id="277" r:id="rId35"/>
    <p:sldId id="279" r:id="rId36"/>
    <p:sldId id="280" r:id="rId37"/>
    <p:sldId id="281" r:id="rId38"/>
    <p:sldId id="282" r:id="rId39"/>
    <p:sldId id="283" r:id="rId40"/>
    <p:sldId id="284"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Inria Sans" panose="020B0604020202020204" charset="0"/>
      <p:regular r:id="rId47"/>
      <p:bold r:id="rId48"/>
      <p:italic r:id="rId49"/>
      <p:boldItalic r:id="rId50"/>
    </p:embeddedFont>
    <p:embeddedFont>
      <p:font typeface="Inria Sans Light" panose="020B0604020202020204" charset="0"/>
      <p:regular r:id="rId51"/>
      <p:bold r:id="rId52"/>
      <p:italic r:id="rId53"/>
      <p:boldItalic r:id="rId54"/>
    </p:embeddedFont>
    <p:embeddedFont>
      <p:font typeface="Montserrat" panose="00000500000000000000" pitchFamily="2" charset="0"/>
      <p:regular r:id="rId55"/>
      <p:bold r:id="rId56"/>
      <p:italic r:id="rId57"/>
      <p:boldItalic r:id="rId58"/>
    </p:embeddedFont>
    <p:embeddedFont>
      <p:font typeface="Saira Semi Condensed" panose="020B0604020202020204" charset="0"/>
      <p:regular r:id="rId59"/>
      <p:bold r:id="rId60"/>
    </p:embeddedFont>
    <p:embeddedFont>
      <p:font typeface="Saira SemiCondensed Medium" panose="020B0604020202020204" charset="0"/>
      <p:regular r:id="rId61"/>
      <p:bold r:id="rId62"/>
    </p:embeddedFont>
    <p:embeddedFont>
      <p:font typeface="Titillium Web"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D95C49-2A48-4244-8701-E95B9975462F}">
  <a:tblStyle styleId="{24D95C49-2A48-4244-8701-E95B997546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48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25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83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424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41a98d525d_0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290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13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119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307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238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9"/>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lvl1pPr marL="457200" lvl="0" indent="-228600" rtl="0">
              <a:spcBef>
                <a:spcPts val="0"/>
              </a:spcBef>
              <a:spcAft>
                <a:spcPts val="600"/>
              </a:spcAft>
              <a:buSzPts val="1800"/>
              <a:buNone/>
              <a:defRPr sz="1800"/>
            </a:lvl1pPr>
          </a:lstStyle>
          <a:p>
            <a:endParaRPr/>
          </a:p>
        </p:txBody>
      </p:sp>
      <p:sp>
        <p:nvSpPr>
          <p:cNvPr id="168" name="Google Shape;168;p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grpSp>
        <p:nvGrpSpPr>
          <p:cNvPr id="169" name="Google Shape;169;p9"/>
          <p:cNvGrpSpPr/>
          <p:nvPr/>
        </p:nvGrpSpPr>
        <p:grpSpPr>
          <a:xfrm>
            <a:off x="1" y="4635437"/>
            <a:ext cx="731345" cy="306027"/>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ontsquirrel.com/fonts/saira"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www.fontsquirrel.com/fonts/inria-san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pt-BR" sz="4000" dirty="0">
                <a:latin typeface="Saira Semi Condensed" panose="020B0604020202020204" charset="0"/>
                <a:cs typeface="Saira Semi Condensed" panose="020B0604020202020204" charset="0"/>
              </a:rPr>
              <a:t>SDR - </a:t>
            </a:r>
            <a:r>
              <a:rPr lang="pt-BR" sz="4000" b="0" i="0" u="none" strike="noStrike" baseline="0" dirty="0">
                <a:latin typeface="Saira Semi Condensed" panose="020B0604020202020204" charset="0"/>
                <a:cs typeface="Saira Semi Condensed" panose="020B0604020202020204" charset="0"/>
              </a:rPr>
              <a:t>Software </a:t>
            </a:r>
            <a:r>
              <a:rPr lang="pt-BR" sz="4000" b="0" i="0" u="none" strike="noStrike" baseline="0" dirty="0" err="1">
                <a:latin typeface="Saira Semi Condensed" panose="020B0604020202020204" charset="0"/>
                <a:cs typeface="Saira Semi Condensed" panose="020B0604020202020204" charset="0"/>
              </a:rPr>
              <a:t>Defined</a:t>
            </a:r>
            <a:r>
              <a:rPr lang="pt-BR" sz="4000" b="0" i="0" u="none" strike="noStrike" baseline="0" dirty="0">
                <a:latin typeface="Saira Semi Condensed" panose="020B0604020202020204" charset="0"/>
                <a:cs typeface="Saira Semi Condensed" panose="020B0604020202020204" charset="0"/>
              </a:rPr>
              <a:t> Radio</a:t>
            </a:r>
            <a:endParaRPr sz="4000" dirty="0">
              <a:latin typeface="Saira Semi Condensed" panose="020B0604020202020204" charset="0"/>
              <a:cs typeface="Saira Semi Condensed" panose="020B0604020202020204" charset="0"/>
            </a:endParaRPr>
          </a:p>
        </p:txBody>
      </p:sp>
      <p:pic>
        <p:nvPicPr>
          <p:cNvPr id="3" name="Gráfico 2">
            <a:extLst>
              <a:ext uri="{FF2B5EF4-FFF2-40B4-BE49-F238E27FC236}">
                <a16:creationId xmlns:a16="http://schemas.microsoft.com/office/drawing/2014/main" id="{E27CAAFB-DA6A-47FA-B181-9A087F8E4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423" y="2169952"/>
            <a:ext cx="803596" cy="8035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a:t>Potenciômetro</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Imagem 2">
            <a:extLst>
              <a:ext uri="{FF2B5EF4-FFF2-40B4-BE49-F238E27FC236}">
                <a16:creationId xmlns:a16="http://schemas.microsoft.com/office/drawing/2014/main" id="{646BA9C0-14D3-44CC-AF93-7C4DDA8A73C8}"/>
              </a:ext>
            </a:extLst>
          </p:cNvPr>
          <p:cNvPicPr>
            <a:picLocks noChangeAspect="1"/>
          </p:cNvPicPr>
          <p:nvPr/>
        </p:nvPicPr>
        <p:blipFill>
          <a:blip r:embed="rId3"/>
          <a:srcRect/>
          <a:stretch/>
        </p:blipFill>
        <p:spPr>
          <a:xfrm>
            <a:off x="4384417" y="924931"/>
            <a:ext cx="3937709" cy="1458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m 3">
            <a:extLst>
              <a:ext uri="{FF2B5EF4-FFF2-40B4-BE49-F238E27FC236}">
                <a16:creationId xmlns:a16="http://schemas.microsoft.com/office/drawing/2014/main" id="{B19875C2-F638-4E76-82A5-A0A353B77B6E}"/>
              </a:ext>
            </a:extLst>
          </p:cNvPr>
          <p:cNvPicPr>
            <a:picLocks noChangeAspect="1"/>
          </p:cNvPicPr>
          <p:nvPr/>
        </p:nvPicPr>
        <p:blipFill>
          <a:blip r:embed="rId4"/>
          <a:stretch>
            <a:fillRect/>
          </a:stretch>
        </p:blipFill>
        <p:spPr>
          <a:xfrm>
            <a:off x="832162" y="2955244"/>
            <a:ext cx="5858693" cy="1505160"/>
          </a:xfrm>
          <a:prstGeom prst="rect">
            <a:avLst/>
          </a:prstGeom>
        </p:spPr>
      </p:pic>
    </p:spTree>
    <p:extLst>
      <p:ext uri="{BB962C8B-B14F-4D97-AF65-F5344CB8AC3E}">
        <p14:creationId xmlns:p14="http://schemas.microsoft.com/office/powerpoint/2010/main" val="256506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1918853"/>
            <a:ext cx="6634200" cy="134473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pt-BR" dirty="0"/>
              <a:t>Fluxograma e Maquina de Estados</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3</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400639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3000">
              <a:schemeClr val="accent2"/>
            </a:gs>
            <a:gs pos="31000">
              <a:schemeClr val="accent1"/>
            </a:gs>
            <a:gs pos="100000">
              <a:schemeClr val="lt1"/>
            </a:gs>
          </a:gsLst>
          <a:lin ang="8100019" scaled="0"/>
        </a:gradFill>
        <a:effectLst/>
      </p:bgPr>
    </p:bg>
    <p:spTree>
      <p:nvGrpSpPr>
        <p:cNvPr id="1" name="Shape 332"/>
        <p:cNvGrpSpPr/>
        <p:nvPr/>
      </p:nvGrpSpPr>
      <p:grpSpPr>
        <a:xfrm>
          <a:off x="0" y="0"/>
          <a:ext cx="0" cy="0"/>
          <a:chOff x="0" y="0"/>
          <a:chExt cx="0" cy="0"/>
        </a:xfrm>
      </p:grpSpPr>
      <p:sp>
        <p:nvSpPr>
          <p:cNvPr id="334" name="Google Shape;334;p25"/>
          <p:cNvSpPr txBox="1">
            <a:spLocks noGrp="1"/>
          </p:cNvSpPr>
          <p:nvPr>
            <p:ph type="title" idx="4294967295"/>
          </p:nvPr>
        </p:nvSpPr>
        <p:spPr>
          <a:xfrm>
            <a:off x="457200" y="36895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Fluxograma</a:t>
            </a:r>
            <a:endParaRPr dirty="0"/>
          </a:p>
        </p:txBody>
      </p:sp>
      <p:sp>
        <p:nvSpPr>
          <p:cNvPr id="336" name="Google Shape;336;p2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 name="Imagem 2">
            <a:extLst>
              <a:ext uri="{FF2B5EF4-FFF2-40B4-BE49-F238E27FC236}">
                <a16:creationId xmlns:a16="http://schemas.microsoft.com/office/drawing/2014/main" id="{290ADC07-A362-4D71-8396-3F6AD4A1F89F}"/>
              </a:ext>
            </a:extLst>
          </p:cNvPr>
          <p:cNvPicPr>
            <a:picLocks noChangeAspect="1"/>
          </p:cNvPicPr>
          <p:nvPr/>
        </p:nvPicPr>
        <p:blipFill>
          <a:blip r:embed="rId3"/>
          <a:stretch>
            <a:fillRect/>
          </a:stretch>
        </p:blipFill>
        <p:spPr>
          <a:xfrm>
            <a:off x="2998371" y="170174"/>
            <a:ext cx="4822520" cy="48031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3000">
              <a:schemeClr val="accent2"/>
            </a:gs>
            <a:gs pos="31000">
              <a:schemeClr val="accent1"/>
            </a:gs>
            <a:gs pos="100000">
              <a:schemeClr val="lt1"/>
            </a:gs>
          </a:gsLst>
          <a:lin ang="8100019" scaled="0"/>
        </a:gradFill>
        <a:effectLst/>
      </p:bgPr>
    </p:bg>
    <p:spTree>
      <p:nvGrpSpPr>
        <p:cNvPr id="1" name="Shape 332"/>
        <p:cNvGrpSpPr/>
        <p:nvPr/>
      </p:nvGrpSpPr>
      <p:grpSpPr>
        <a:xfrm>
          <a:off x="0" y="0"/>
          <a:ext cx="0" cy="0"/>
          <a:chOff x="0" y="0"/>
          <a:chExt cx="0" cy="0"/>
        </a:xfrm>
      </p:grpSpPr>
      <p:sp>
        <p:nvSpPr>
          <p:cNvPr id="334" name="Google Shape;334;p25"/>
          <p:cNvSpPr txBox="1">
            <a:spLocks noGrp="1"/>
          </p:cNvSpPr>
          <p:nvPr>
            <p:ph type="title" idx="4294967295"/>
          </p:nvPr>
        </p:nvSpPr>
        <p:spPr>
          <a:xfrm>
            <a:off x="505691" y="206400"/>
            <a:ext cx="4066309"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Maquina de Estados</a:t>
            </a:r>
            <a:endParaRPr dirty="0"/>
          </a:p>
        </p:txBody>
      </p:sp>
      <p:sp>
        <p:nvSpPr>
          <p:cNvPr id="336" name="Google Shape;336;p2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4" name="Imagem 3">
            <a:extLst>
              <a:ext uri="{FF2B5EF4-FFF2-40B4-BE49-F238E27FC236}">
                <a16:creationId xmlns:a16="http://schemas.microsoft.com/office/drawing/2014/main" id="{3B2C30A5-0D3F-4645-89F4-D6AC4C47A663}"/>
              </a:ext>
            </a:extLst>
          </p:cNvPr>
          <p:cNvPicPr>
            <a:picLocks noChangeAspect="1"/>
          </p:cNvPicPr>
          <p:nvPr/>
        </p:nvPicPr>
        <p:blipFill>
          <a:blip r:embed="rId3"/>
          <a:srcRect/>
          <a:stretch/>
        </p:blipFill>
        <p:spPr>
          <a:xfrm>
            <a:off x="466492" y="557700"/>
            <a:ext cx="7873163" cy="4215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9006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01450" y="2148766"/>
            <a:ext cx="6634200" cy="84596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pt-BR" dirty="0" err="1"/>
              <a:t>Demodulações</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5</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4986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3A5C50-8F44-49FF-B089-2A3E05350CF5}"/>
              </a:ext>
            </a:extLst>
          </p:cNvPr>
          <p:cNvSpPr>
            <a:spLocks noGrp="1"/>
          </p:cNvSpPr>
          <p:nvPr>
            <p:ph type="title"/>
          </p:nvPr>
        </p:nvSpPr>
        <p:spPr/>
        <p:txBody>
          <a:bodyPr/>
          <a:lstStyle/>
          <a:p>
            <a:r>
              <a:rPr lang="pt-BR" dirty="0" err="1"/>
              <a:t>Demodulação</a:t>
            </a:r>
            <a:r>
              <a:rPr lang="pt-BR" dirty="0"/>
              <a:t> AM/ASK</a:t>
            </a:r>
          </a:p>
        </p:txBody>
      </p:sp>
      <p:sp>
        <p:nvSpPr>
          <p:cNvPr id="4" name="Espaço Reservado para Número de Slide 3">
            <a:extLst>
              <a:ext uri="{FF2B5EF4-FFF2-40B4-BE49-F238E27FC236}">
                <a16:creationId xmlns:a16="http://schemas.microsoft.com/office/drawing/2014/main" id="{C8BFBFE2-0385-4786-B37B-D0D917C15CE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15</a:t>
            </a:fld>
            <a:endParaRPr lang="pt-BR"/>
          </a:p>
        </p:txBody>
      </p:sp>
      <p:pic>
        <p:nvPicPr>
          <p:cNvPr id="6" name="Imagem 5">
            <a:extLst>
              <a:ext uri="{FF2B5EF4-FFF2-40B4-BE49-F238E27FC236}">
                <a16:creationId xmlns:a16="http://schemas.microsoft.com/office/drawing/2014/main" id="{09130D03-12C6-4550-B17D-644D8D91C37A}"/>
              </a:ext>
            </a:extLst>
          </p:cNvPr>
          <p:cNvPicPr>
            <a:picLocks noChangeAspect="1"/>
          </p:cNvPicPr>
          <p:nvPr/>
        </p:nvPicPr>
        <p:blipFill>
          <a:blip r:embed="rId2"/>
          <a:stretch>
            <a:fillRect/>
          </a:stretch>
        </p:blipFill>
        <p:spPr>
          <a:xfrm>
            <a:off x="189818" y="1430310"/>
            <a:ext cx="4007857" cy="1620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extLst>
              <a:ext uri="{FF2B5EF4-FFF2-40B4-BE49-F238E27FC236}">
                <a16:creationId xmlns:a16="http://schemas.microsoft.com/office/drawing/2014/main" id="{477E8DA9-9E76-41EF-B057-FE5321F776C0}"/>
              </a:ext>
            </a:extLst>
          </p:cNvPr>
          <p:cNvPicPr>
            <a:picLocks noChangeAspect="1"/>
          </p:cNvPicPr>
          <p:nvPr/>
        </p:nvPicPr>
        <p:blipFill>
          <a:blip r:embed="rId3"/>
          <a:stretch>
            <a:fillRect/>
          </a:stretch>
        </p:blipFill>
        <p:spPr>
          <a:xfrm>
            <a:off x="4292784" y="1430310"/>
            <a:ext cx="4523041" cy="2113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9611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01450" y="2148766"/>
            <a:ext cx="6634200" cy="84596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pt-BR" dirty="0"/>
              <a:t>Conversões A/D e D/A</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6</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91151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Conversor A/D</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3" name="Imagem 2">
            <a:extLst>
              <a:ext uri="{FF2B5EF4-FFF2-40B4-BE49-F238E27FC236}">
                <a16:creationId xmlns:a16="http://schemas.microsoft.com/office/drawing/2014/main" id="{97EDC850-CDD0-4939-8AC1-25B0645A2AD1}"/>
              </a:ext>
            </a:extLst>
          </p:cNvPr>
          <p:cNvPicPr>
            <a:picLocks noChangeAspect="1"/>
          </p:cNvPicPr>
          <p:nvPr/>
        </p:nvPicPr>
        <p:blipFill>
          <a:blip r:embed="rId3"/>
          <a:stretch>
            <a:fillRect/>
          </a:stretch>
        </p:blipFill>
        <p:spPr>
          <a:xfrm>
            <a:off x="1011348" y="1576757"/>
            <a:ext cx="6677957" cy="895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m 6">
            <a:extLst>
              <a:ext uri="{FF2B5EF4-FFF2-40B4-BE49-F238E27FC236}">
                <a16:creationId xmlns:a16="http://schemas.microsoft.com/office/drawing/2014/main" id="{03C185A6-CA12-408B-8468-12B29F3FBAE0}"/>
              </a:ext>
            </a:extLst>
          </p:cNvPr>
          <p:cNvPicPr>
            <a:picLocks noChangeAspect="1"/>
          </p:cNvPicPr>
          <p:nvPr/>
        </p:nvPicPr>
        <p:blipFill>
          <a:blip r:embed="rId4"/>
          <a:stretch>
            <a:fillRect/>
          </a:stretch>
        </p:blipFill>
        <p:spPr>
          <a:xfrm>
            <a:off x="968479" y="2906797"/>
            <a:ext cx="6763694" cy="914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Conversor D/A</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4" name="Imagem 3">
            <a:extLst>
              <a:ext uri="{FF2B5EF4-FFF2-40B4-BE49-F238E27FC236}">
                <a16:creationId xmlns:a16="http://schemas.microsoft.com/office/drawing/2014/main" id="{34F9808F-2C5F-4657-B1E5-778C8EA068CB}"/>
              </a:ext>
            </a:extLst>
          </p:cNvPr>
          <p:cNvPicPr>
            <a:picLocks noChangeAspect="1"/>
          </p:cNvPicPr>
          <p:nvPr/>
        </p:nvPicPr>
        <p:blipFill>
          <a:blip r:embed="rId3"/>
          <a:stretch>
            <a:fillRect/>
          </a:stretch>
        </p:blipFill>
        <p:spPr>
          <a:xfrm>
            <a:off x="609600" y="2843251"/>
            <a:ext cx="5342793" cy="1742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m 5">
            <a:extLst>
              <a:ext uri="{FF2B5EF4-FFF2-40B4-BE49-F238E27FC236}">
                <a16:creationId xmlns:a16="http://schemas.microsoft.com/office/drawing/2014/main" id="{334B1B8A-5368-4EF6-8BD7-3FA92E8C436A}"/>
              </a:ext>
            </a:extLst>
          </p:cNvPr>
          <p:cNvPicPr>
            <a:picLocks noChangeAspect="1"/>
          </p:cNvPicPr>
          <p:nvPr/>
        </p:nvPicPr>
        <p:blipFill>
          <a:blip r:embed="rId4"/>
          <a:stretch>
            <a:fillRect/>
          </a:stretch>
        </p:blipFill>
        <p:spPr>
          <a:xfrm>
            <a:off x="3407206" y="1360391"/>
            <a:ext cx="5232969" cy="1329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m 8">
            <a:extLst>
              <a:ext uri="{FF2B5EF4-FFF2-40B4-BE49-F238E27FC236}">
                <a16:creationId xmlns:a16="http://schemas.microsoft.com/office/drawing/2014/main" id="{435E3AC6-EAF6-448A-AA4C-681336A909E9}"/>
              </a:ext>
            </a:extLst>
          </p:cNvPr>
          <p:cNvPicPr>
            <a:picLocks noChangeAspect="1"/>
          </p:cNvPicPr>
          <p:nvPr/>
        </p:nvPicPr>
        <p:blipFill>
          <a:blip r:embed="rId5"/>
          <a:stretch>
            <a:fillRect/>
          </a:stretch>
        </p:blipFill>
        <p:spPr>
          <a:xfrm>
            <a:off x="679180" y="1604827"/>
            <a:ext cx="1800476" cy="6954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59313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162925" y="2658012"/>
            <a:ext cx="4851177"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dirty="0"/>
              <a:t>Obrigado Por Assistirem!</a:t>
            </a:r>
            <a:endParaRPr sz="6800" dirty="0"/>
          </a:p>
        </p:txBody>
      </p:sp>
      <p:sp>
        <p:nvSpPr>
          <p:cNvPr id="447" name="Google Shape;447;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grpSp>
        <p:nvGrpSpPr>
          <p:cNvPr id="448" name="Google Shape;448;p34"/>
          <p:cNvGrpSpPr/>
          <p:nvPr/>
        </p:nvGrpSpPr>
        <p:grpSpPr>
          <a:xfrm rot="10800000">
            <a:off x="5014102" y="1109741"/>
            <a:ext cx="4122748" cy="2955434"/>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5781655" y="2060399"/>
            <a:ext cx="958428" cy="901731"/>
            <a:chOff x="5972700" y="2330200"/>
            <a:chExt cx="411625" cy="387275"/>
          </a:xfrm>
        </p:grpSpPr>
        <p:sp>
          <p:nvSpPr>
            <p:cNvPr id="452"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Componentes – Grupo 3</a:t>
            </a:r>
            <a:endParaRPr dirty="0"/>
          </a:p>
        </p:txBody>
      </p:sp>
      <p:sp>
        <p:nvSpPr>
          <p:cNvPr id="213" name="Google Shape;213;p13"/>
          <p:cNvSpPr txBox="1">
            <a:spLocks noGrp="1"/>
          </p:cNvSpPr>
          <p:nvPr>
            <p:ph type="body" idx="1"/>
          </p:nvPr>
        </p:nvSpPr>
        <p:spPr>
          <a:xfrm>
            <a:off x="691041" y="3491340"/>
            <a:ext cx="1590806" cy="374073"/>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pt-BR" sz="1200" b="1" dirty="0"/>
              <a:t>OSWALDO VICENTE</a:t>
            </a:r>
          </a:p>
          <a:p>
            <a:pPr marL="0" lvl="0" indent="0" algn="ctr" rtl="0">
              <a:spcBef>
                <a:spcPts val="0"/>
              </a:spcBef>
              <a:spcAft>
                <a:spcPts val="0"/>
              </a:spcAft>
              <a:buClr>
                <a:schemeClr val="dk1"/>
              </a:buClr>
              <a:buSzPts val="1100"/>
              <a:buFont typeface="Arial"/>
              <a:buNone/>
            </a:pPr>
            <a:r>
              <a:rPr lang="pt-BR" sz="1200" b="1" dirty="0"/>
              <a:t>Líder</a:t>
            </a:r>
            <a:endParaRPr sz="1200" dirty="0"/>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6" name="Google Shape;223;p14">
            <a:extLst>
              <a:ext uri="{FF2B5EF4-FFF2-40B4-BE49-F238E27FC236}">
                <a16:creationId xmlns:a16="http://schemas.microsoft.com/office/drawing/2014/main" id="{06010096-C3D3-428E-86D7-56025E1DFB21}"/>
              </a:ext>
            </a:extLst>
          </p:cNvPr>
          <p:cNvPicPr preferRelativeResize="0"/>
          <p:nvPr/>
        </p:nvPicPr>
        <p:blipFill rotWithShape="1">
          <a:blip r:embed="rId3"/>
          <a:srcRect t="6430" b="6430"/>
          <a:stretch/>
        </p:blipFill>
        <p:spPr>
          <a:xfrm>
            <a:off x="639776" y="1712702"/>
            <a:ext cx="1693336" cy="1475575"/>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pic>
        <p:nvPicPr>
          <p:cNvPr id="7" name="Google Shape;223;p14">
            <a:extLst>
              <a:ext uri="{FF2B5EF4-FFF2-40B4-BE49-F238E27FC236}">
                <a16:creationId xmlns:a16="http://schemas.microsoft.com/office/drawing/2014/main" id="{E65895BF-CC6E-4668-87BC-FBAE55380519}"/>
              </a:ext>
            </a:extLst>
          </p:cNvPr>
          <p:cNvPicPr>
            <a:picLocks/>
          </p:cNvPicPr>
          <p:nvPr/>
        </p:nvPicPr>
        <p:blipFill rotWithShape="1">
          <a:blip r:embed="rId4"/>
          <a:srcRect l="-1080" t="11277" r="3086" b="30994"/>
          <a:stretch/>
        </p:blipFill>
        <p:spPr>
          <a:xfrm>
            <a:off x="2772000" y="1712699"/>
            <a:ext cx="1692000" cy="1475575"/>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pic>
        <p:nvPicPr>
          <p:cNvPr id="8" name="Google Shape;223;p14">
            <a:extLst>
              <a:ext uri="{FF2B5EF4-FFF2-40B4-BE49-F238E27FC236}">
                <a16:creationId xmlns:a16="http://schemas.microsoft.com/office/drawing/2014/main" id="{3159197E-2770-4A76-8CF4-B070B854320D}"/>
              </a:ext>
            </a:extLst>
          </p:cNvPr>
          <p:cNvPicPr preferRelativeResize="0"/>
          <p:nvPr/>
        </p:nvPicPr>
        <p:blipFill rotWithShape="1">
          <a:blip r:embed="rId5"/>
          <a:srcRect t="6430" b="6430"/>
          <a:stretch/>
        </p:blipFill>
        <p:spPr>
          <a:xfrm>
            <a:off x="4834658" y="1712699"/>
            <a:ext cx="1693336" cy="1475575"/>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pic>
        <p:nvPicPr>
          <p:cNvPr id="9" name="Google Shape;223;p14">
            <a:extLst>
              <a:ext uri="{FF2B5EF4-FFF2-40B4-BE49-F238E27FC236}">
                <a16:creationId xmlns:a16="http://schemas.microsoft.com/office/drawing/2014/main" id="{20AF569B-22AB-487E-9CE7-082A51B6632C}"/>
              </a:ext>
            </a:extLst>
          </p:cNvPr>
          <p:cNvPicPr preferRelativeResize="0"/>
          <p:nvPr/>
        </p:nvPicPr>
        <p:blipFill rotWithShape="1">
          <a:blip r:embed="rId6"/>
          <a:srcRect t="6430" b="6430"/>
          <a:stretch/>
        </p:blipFill>
        <p:spPr>
          <a:xfrm>
            <a:off x="6932099" y="1712699"/>
            <a:ext cx="1693336" cy="1475575"/>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
        <p:nvSpPr>
          <p:cNvPr id="21" name="Google Shape;213;p13">
            <a:extLst>
              <a:ext uri="{FF2B5EF4-FFF2-40B4-BE49-F238E27FC236}">
                <a16:creationId xmlns:a16="http://schemas.microsoft.com/office/drawing/2014/main" id="{D87DE09B-A71E-46F5-8C18-B99CCFC5AB51}"/>
              </a:ext>
            </a:extLst>
          </p:cNvPr>
          <p:cNvSpPr txBox="1">
            <a:spLocks/>
          </p:cNvSpPr>
          <p:nvPr/>
        </p:nvSpPr>
        <p:spPr>
          <a:xfrm>
            <a:off x="2788482" y="3491341"/>
            <a:ext cx="1590806" cy="37407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accent4"/>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1pPr>
            <a:lvl2pPr marL="914400" marR="0" lvl="1" indent="-355600" algn="l" rtl="0">
              <a:lnSpc>
                <a:spcPct val="100000"/>
              </a:lnSpc>
              <a:spcBef>
                <a:spcPts val="600"/>
              </a:spcBef>
              <a:spcAft>
                <a:spcPts val="0"/>
              </a:spcAft>
              <a:buClr>
                <a:schemeClr val="accent3"/>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2pPr>
            <a:lvl3pPr marL="1371600" marR="0" lvl="2" indent="-355600" algn="l" rtl="0">
              <a:lnSpc>
                <a:spcPct val="100000"/>
              </a:lnSpc>
              <a:spcBef>
                <a:spcPts val="600"/>
              </a:spcBef>
              <a:spcAft>
                <a:spcPts val="0"/>
              </a:spcAft>
              <a:buClr>
                <a:schemeClr val="accent2"/>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3pPr>
            <a:lvl4pPr marL="1828800" marR="0" lvl="3"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4pPr>
            <a:lvl5pPr marL="2286000" marR="0" lvl="4"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5pPr>
            <a:lvl6pPr marL="2743200" marR="0" lvl="5"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6pPr>
            <a:lvl7pPr marL="3200400" marR="0" lvl="6"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7pPr>
            <a:lvl8pPr marL="3657600" marR="0" lvl="7"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8pPr>
            <a:lvl9pPr marL="4114800" marR="0" lvl="8" indent="-355600" algn="l" rtl="0">
              <a:lnSpc>
                <a:spcPct val="100000"/>
              </a:lnSpc>
              <a:spcBef>
                <a:spcPts val="600"/>
              </a:spcBef>
              <a:spcAft>
                <a:spcPts val="60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9pPr>
          </a:lstStyle>
          <a:p>
            <a:pPr marL="0" indent="0" algn="ctr">
              <a:buClr>
                <a:schemeClr val="dk1"/>
              </a:buClr>
              <a:buSzPts val="1100"/>
              <a:buFont typeface="Arial"/>
              <a:buNone/>
            </a:pPr>
            <a:r>
              <a:rPr lang="pt-BR" sz="1200" b="1" dirty="0"/>
              <a:t>ATYSON JAIME</a:t>
            </a:r>
          </a:p>
          <a:p>
            <a:pPr marL="0" indent="0" algn="ctr">
              <a:buClr>
                <a:schemeClr val="dk1"/>
              </a:buClr>
              <a:buSzPts val="1100"/>
              <a:buFont typeface="Arial"/>
              <a:buNone/>
            </a:pPr>
            <a:r>
              <a:rPr lang="pt-BR" sz="1200" b="1" dirty="0"/>
              <a:t>Porta Voz</a:t>
            </a:r>
            <a:endParaRPr lang="pt-BR" sz="1200" dirty="0"/>
          </a:p>
        </p:txBody>
      </p:sp>
      <p:sp>
        <p:nvSpPr>
          <p:cNvPr id="22" name="Google Shape;213;p13">
            <a:extLst>
              <a:ext uri="{FF2B5EF4-FFF2-40B4-BE49-F238E27FC236}">
                <a16:creationId xmlns:a16="http://schemas.microsoft.com/office/drawing/2014/main" id="{F49DD64A-BFBA-451A-A874-AE9094CC93E2}"/>
              </a:ext>
            </a:extLst>
          </p:cNvPr>
          <p:cNvSpPr txBox="1">
            <a:spLocks/>
          </p:cNvSpPr>
          <p:nvPr/>
        </p:nvSpPr>
        <p:spPr>
          <a:xfrm>
            <a:off x="4885923" y="3491342"/>
            <a:ext cx="1590806" cy="37407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accent4"/>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1pPr>
            <a:lvl2pPr marL="914400" marR="0" lvl="1" indent="-355600" algn="l" rtl="0">
              <a:lnSpc>
                <a:spcPct val="100000"/>
              </a:lnSpc>
              <a:spcBef>
                <a:spcPts val="600"/>
              </a:spcBef>
              <a:spcAft>
                <a:spcPts val="0"/>
              </a:spcAft>
              <a:buClr>
                <a:schemeClr val="accent3"/>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2pPr>
            <a:lvl3pPr marL="1371600" marR="0" lvl="2" indent="-355600" algn="l" rtl="0">
              <a:lnSpc>
                <a:spcPct val="100000"/>
              </a:lnSpc>
              <a:spcBef>
                <a:spcPts val="600"/>
              </a:spcBef>
              <a:spcAft>
                <a:spcPts val="0"/>
              </a:spcAft>
              <a:buClr>
                <a:schemeClr val="accent2"/>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3pPr>
            <a:lvl4pPr marL="1828800" marR="0" lvl="3"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4pPr>
            <a:lvl5pPr marL="2286000" marR="0" lvl="4"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5pPr>
            <a:lvl6pPr marL="2743200" marR="0" lvl="5"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6pPr>
            <a:lvl7pPr marL="3200400" marR="0" lvl="6"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7pPr>
            <a:lvl8pPr marL="3657600" marR="0" lvl="7"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8pPr>
            <a:lvl9pPr marL="4114800" marR="0" lvl="8" indent="-355600" algn="l" rtl="0">
              <a:lnSpc>
                <a:spcPct val="100000"/>
              </a:lnSpc>
              <a:spcBef>
                <a:spcPts val="600"/>
              </a:spcBef>
              <a:spcAft>
                <a:spcPts val="60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9pPr>
          </a:lstStyle>
          <a:p>
            <a:pPr marL="0" indent="0" algn="ctr">
              <a:buClr>
                <a:schemeClr val="dk1"/>
              </a:buClr>
              <a:buSzPts val="1100"/>
              <a:buFont typeface="Arial"/>
              <a:buNone/>
            </a:pPr>
            <a:r>
              <a:rPr lang="pt-BR" sz="1200" b="1" dirty="0"/>
              <a:t>JARDEL GREGORIO</a:t>
            </a:r>
          </a:p>
          <a:p>
            <a:pPr marL="0" indent="0" algn="ctr">
              <a:buClr>
                <a:schemeClr val="dk1"/>
              </a:buClr>
              <a:buSzPts val="1100"/>
              <a:buFont typeface="Arial"/>
              <a:buNone/>
            </a:pPr>
            <a:r>
              <a:rPr lang="pt-BR" sz="1200" b="1" dirty="0"/>
              <a:t>Debatedor</a:t>
            </a:r>
            <a:endParaRPr lang="pt-BR" sz="1200" dirty="0"/>
          </a:p>
        </p:txBody>
      </p:sp>
      <p:sp>
        <p:nvSpPr>
          <p:cNvPr id="23" name="Google Shape;213;p13">
            <a:extLst>
              <a:ext uri="{FF2B5EF4-FFF2-40B4-BE49-F238E27FC236}">
                <a16:creationId xmlns:a16="http://schemas.microsoft.com/office/drawing/2014/main" id="{1373D29B-105C-4EC7-9A65-02F49DD9E5CD}"/>
              </a:ext>
            </a:extLst>
          </p:cNvPr>
          <p:cNvSpPr txBox="1">
            <a:spLocks/>
          </p:cNvSpPr>
          <p:nvPr/>
        </p:nvSpPr>
        <p:spPr>
          <a:xfrm>
            <a:off x="6983364" y="3484407"/>
            <a:ext cx="1590806" cy="37407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accent4"/>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1pPr>
            <a:lvl2pPr marL="914400" marR="0" lvl="1" indent="-355600" algn="l" rtl="0">
              <a:lnSpc>
                <a:spcPct val="100000"/>
              </a:lnSpc>
              <a:spcBef>
                <a:spcPts val="600"/>
              </a:spcBef>
              <a:spcAft>
                <a:spcPts val="0"/>
              </a:spcAft>
              <a:buClr>
                <a:schemeClr val="accent3"/>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2pPr>
            <a:lvl3pPr marL="1371600" marR="0" lvl="2" indent="-355600" algn="l" rtl="0">
              <a:lnSpc>
                <a:spcPct val="100000"/>
              </a:lnSpc>
              <a:spcBef>
                <a:spcPts val="600"/>
              </a:spcBef>
              <a:spcAft>
                <a:spcPts val="0"/>
              </a:spcAft>
              <a:buClr>
                <a:schemeClr val="accent2"/>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3pPr>
            <a:lvl4pPr marL="1828800" marR="0" lvl="3"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4pPr>
            <a:lvl5pPr marL="2286000" marR="0" lvl="4"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5pPr>
            <a:lvl6pPr marL="2743200" marR="0" lvl="5"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6pPr>
            <a:lvl7pPr marL="3200400" marR="0" lvl="6"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7pPr>
            <a:lvl8pPr marL="3657600" marR="0" lvl="7" indent="-355600" algn="l" rtl="0">
              <a:lnSpc>
                <a:spcPct val="100000"/>
              </a:lnSpc>
              <a:spcBef>
                <a:spcPts val="600"/>
              </a:spcBef>
              <a:spcAft>
                <a:spcPts val="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8pPr>
            <a:lvl9pPr marL="4114800" marR="0" lvl="8" indent="-355600" algn="l" rtl="0">
              <a:lnSpc>
                <a:spcPct val="100000"/>
              </a:lnSpc>
              <a:spcBef>
                <a:spcPts val="600"/>
              </a:spcBef>
              <a:spcAft>
                <a:spcPts val="600"/>
              </a:spcAft>
              <a:buClr>
                <a:schemeClr val="dk1"/>
              </a:buClr>
              <a:buSzPts val="2000"/>
              <a:buFont typeface="Inria Sans Light"/>
              <a:buChar char="■"/>
              <a:defRPr sz="2000" b="0" i="0" u="none" strike="noStrike" cap="none">
                <a:solidFill>
                  <a:schemeClr val="dk1"/>
                </a:solidFill>
                <a:latin typeface="Inria Sans Light"/>
                <a:ea typeface="Inria Sans Light"/>
                <a:cs typeface="Inria Sans Light"/>
                <a:sym typeface="Inria Sans Light"/>
              </a:defRPr>
            </a:lvl9pPr>
          </a:lstStyle>
          <a:p>
            <a:pPr marL="0" indent="0" algn="ctr">
              <a:buClr>
                <a:schemeClr val="dk1"/>
              </a:buClr>
              <a:buSzPts val="1100"/>
              <a:buFont typeface="Arial"/>
              <a:buNone/>
            </a:pPr>
            <a:r>
              <a:rPr lang="pt-BR" sz="1200" b="1" dirty="0"/>
              <a:t>IAGO PEREIRA</a:t>
            </a:r>
          </a:p>
          <a:p>
            <a:pPr marL="0" indent="0" algn="ctr">
              <a:buClr>
                <a:schemeClr val="dk1"/>
              </a:buClr>
              <a:buSzPts val="1100"/>
              <a:buFont typeface="Arial"/>
              <a:buNone/>
            </a:pPr>
            <a:r>
              <a:rPr lang="pt-BR" sz="1200" b="1" dirty="0"/>
              <a:t>Redator</a:t>
            </a:r>
            <a:endParaRPr lang="pt-BR"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p>
            <a:pPr marL="0" lvl="0" indent="0" algn="ctr" rtl="0">
              <a:spcBef>
                <a:spcPts val="0"/>
              </a:spcBef>
              <a:spcAft>
                <a:spcPts val="600"/>
              </a:spcAft>
              <a:buNone/>
            </a:pPr>
            <a:r>
              <a:rPr lang="en" dirty="0"/>
              <a:t>Quotations are commonly printed as a means of inspiration and to invoke philosophical thoughts from the reader.</a:t>
            </a:r>
            <a:endParaRPr dirty="0"/>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ctrTitle" idx="4294967295"/>
          </p:nvPr>
        </p:nvSpPr>
        <p:spPr>
          <a:xfrm>
            <a:off x="4326575" y="1069500"/>
            <a:ext cx="3979200" cy="18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t>BIG CONCEPT</a:t>
            </a:r>
            <a:endParaRPr sz="7200"/>
          </a:p>
        </p:txBody>
      </p:sp>
      <p:sp>
        <p:nvSpPr>
          <p:cNvPr id="249" name="Google Shape;249;p18"/>
          <p:cNvSpPr txBox="1">
            <a:spLocks noGrp="1"/>
          </p:cNvSpPr>
          <p:nvPr>
            <p:ph type="subTitle" idx="4294967295"/>
          </p:nvPr>
        </p:nvSpPr>
        <p:spPr>
          <a:xfrm>
            <a:off x="4326575" y="2899798"/>
            <a:ext cx="3979200" cy="1174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Bring the attention of your audience over a key concept using icons or illustrations</a:t>
            </a:r>
            <a:endParaRPr/>
          </a:p>
        </p:txBody>
      </p:sp>
      <p:grpSp>
        <p:nvGrpSpPr>
          <p:cNvPr id="250" name="Google Shape;250;p18"/>
          <p:cNvGrpSpPr/>
          <p:nvPr/>
        </p:nvGrpSpPr>
        <p:grpSpPr>
          <a:xfrm>
            <a:off x="1592631" y="1069666"/>
            <a:ext cx="1909532" cy="1909527"/>
            <a:chOff x="6643075" y="3664250"/>
            <a:chExt cx="407950" cy="407975"/>
          </a:xfrm>
        </p:grpSpPr>
        <p:sp>
          <p:nvSpPr>
            <p:cNvPr id="251" name="Google Shape;25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8"/>
          <p:cNvGrpSpPr/>
          <p:nvPr/>
        </p:nvGrpSpPr>
        <p:grpSpPr>
          <a:xfrm rot="-587471">
            <a:off x="1480628" y="3228160"/>
            <a:ext cx="785066" cy="785066"/>
            <a:chOff x="576250" y="4319400"/>
            <a:chExt cx="442075" cy="442050"/>
          </a:xfrm>
        </p:grpSpPr>
        <p:sp>
          <p:nvSpPr>
            <p:cNvPr id="254" name="Google Shape;25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8"/>
          <p:cNvSpPr/>
          <p:nvPr/>
        </p:nvSpPr>
        <p:spPr>
          <a:xfrm>
            <a:off x="1135930" y="1510682"/>
            <a:ext cx="298471" cy="28499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rot="2697367">
            <a:off x="3102805" y="2969743"/>
            <a:ext cx="453095" cy="43263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3461249" y="2722766"/>
            <a:ext cx="181476" cy="17335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rot="1280326">
            <a:off x="929130" y="2370325"/>
            <a:ext cx="181458" cy="17332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White</a:t>
            </a:r>
            <a:endParaRPr b="1"/>
          </a:p>
          <a:p>
            <a:pPr marL="0" lvl="0" indent="0" algn="l" rtl="0">
              <a:spcBef>
                <a:spcPts val="600"/>
              </a:spcBef>
              <a:spcAft>
                <a:spcPts val="600"/>
              </a:spcAft>
              <a:buNone/>
            </a:pPr>
            <a:r>
              <a:rPr lang="en"/>
              <a:t>Is the color of milk and fresh snow, the color produced by the combination of all the colors of the visible spectrum.</a:t>
            </a:r>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ALSO SPLIT YOUR CONTENT</a:t>
            </a:r>
            <a:endParaRPr/>
          </a:p>
        </p:txBody>
      </p:sp>
      <p:sp>
        <p:nvSpPr>
          <p:cNvPr id="269" name="Google Shape;269;p19"/>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Black</a:t>
            </a:r>
            <a:endParaRPr b="1"/>
          </a:p>
          <a:p>
            <a:pPr marL="0" lvl="0" indent="0" algn="l" rtl="0">
              <a:spcBef>
                <a:spcPts val="600"/>
              </a:spcBef>
              <a:spcAft>
                <a:spcPts val="600"/>
              </a:spcAft>
              <a:buNone/>
            </a:pPr>
            <a:r>
              <a:rPr lang="en"/>
              <a:t>Is the color of ebony and of outer space. It has been the symbolic color of elegance, solemnity and authority.</a:t>
            </a:r>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 TWO OR THREE COLUMNS</a:t>
            </a:r>
            <a:endParaRPr/>
          </a:p>
        </p:txBody>
      </p:sp>
      <p:sp>
        <p:nvSpPr>
          <p:cNvPr id="276" name="Google Shape;276;p20"/>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a:t>Is the color of gold, butter and ripe lemons. In the spectrum of visible light, yellow is found between green and orange.</a:t>
            </a:r>
            <a:endParaRPr/>
          </a:p>
        </p:txBody>
      </p:sp>
      <p:sp>
        <p:nvSpPr>
          <p:cNvPr id="277" name="Google Shape;277;p20"/>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a:t>Is the colour of the clear sky and the deep sea. It is located between violet and green on the optical spectrum.</a:t>
            </a:r>
            <a:endParaRPr/>
          </a:p>
        </p:txBody>
      </p:sp>
      <p:sp>
        <p:nvSpPr>
          <p:cNvPr id="278" name="Google Shape;278;p20"/>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600"/>
              </a:spcAft>
              <a:buNone/>
            </a:pPr>
            <a:endParaRPr/>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22"/>
          <p:cNvSpPr txBox="1">
            <a:spLocks noGrp="1"/>
          </p:cNvSpPr>
          <p:nvPr>
            <p:ph type="title" idx="4294967295"/>
          </p:nvPr>
        </p:nvSpPr>
        <p:spPr>
          <a:xfrm>
            <a:off x="1452450" y="4228200"/>
            <a:ext cx="6239100" cy="51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WANT BIG IMPACT? USE BIG IMAGE.</a:t>
            </a:r>
            <a:endParaRPr sz="2000"/>
          </a:p>
        </p:txBody>
      </p:sp>
      <p:sp>
        <p:nvSpPr>
          <p:cNvPr id="293" name="Google Shape;293;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t>USE DIAGRAMS TO EXPLAIN YOUR IDEAS</a:t>
            </a:r>
            <a:endParaRPr sz="3000"/>
          </a:p>
        </p:txBody>
      </p:sp>
      <p:sp>
        <p:nvSpPr>
          <p:cNvPr id="299" name="Google Shape;299;p2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300" name="Google Shape;300;p23"/>
          <p:cNvSpPr/>
          <p:nvPr/>
        </p:nvSpPr>
        <p:spPr>
          <a:xfrm>
            <a:off x="3374408" y="1950275"/>
            <a:ext cx="2430300" cy="2309700"/>
          </a:xfrm>
          <a:prstGeom prst="pentagon">
            <a:avLst>
              <a:gd name="hf" fmla="val 105146"/>
              <a:gd name="vf" fmla="val 110557"/>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txBox="1"/>
          <p:nvPr/>
        </p:nvSpPr>
        <p:spPr>
          <a:xfrm>
            <a:off x="3781008" y="2598348"/>
            <a:ext cx="1617000" cy="126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Inria Sans Light"/>
                <a:ea typeface="Inria Sans Light"/>
                <a:cs typeface="Inria Sans Light"/>
                <a:sym typeface="Inria Sans Light"/>
              </a:rPr>
              <a:t>Vestibulum nec congue tempus</a:t>
            </a:r>
            <a:endParaRPr>
              <a:solidFill>
                <a:schemeClr val="dk1"/>
              </a:solidFill>
              <a:latin typeface="Inria Sans Light"/>
              <a:ea typeface="Inria Sans Light"/>
              <a:cs typeface="Inria Sans Light"/>
              <a:sym typeface="Inria Sans Light"/>
            </a:endParaRPr>
          </a:p>
        </p:txBody>
      </p:sp>
      <p:grpSp>
        <p:nvGrpSpPr>
          <p:cNvPr id="302" name="Google Shape;302;p23"/>
          <p:cNvGrpSpPr/>
          <p:nvPr/>
        </p:nvGrpSpPr>
        <p:grpSpPr>
          <a:xfrm>
            <a:off x="4306958" y="1584305"/>
            <a:ext cx="1736995" cy="990378"/>
            <a:chOff x="4306958" y="1050905"/>
            <a:chExt cx="1736995" cy="990378"/>
          </a:xfrm>
        </p:grpSpPr>
        <p:sp>
          <p:nvSpPr>
            <p:cNvPr id="303" name="Google Shape;303;p23"/>
            <p:cNvSpPr/>
            <p:nvPr/>
          </p:nvSpPr>
          <p:spPr>
            <a:xfrm>
              <a:off x="4306958" y="1082925"/>
              <a:ext cx="565200" cy="565500"/>
            </a:xfrm>
            <a:prstGeom prst="ellipse">
              <a:avLst/>
            </a:prstGeom>
            <a:solidFill>
              <a:schemeClr val="accent6"/>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01</a:t>
              </a:r>
              <a:endParaRPr sz="1200">
                <a:solidFill>
                  <a:schemeClr val="lt1"/>
                </a:solidFill>
                <a:latin typeface="Saira SemiCondensed Medium"/>
                <a:ea typeface="Saira SemiCondensed Medium"/>
                <a:cs typeface="Saira SemiCondensed Medium"/>
                <a:sym typeface="Saira SemiCondensed Medium"/>
              </a:endParaRPr>
            </a:p>
          </p:txBody>
        </p:sp>
        <p:sp>
          <p:nvSpPr>
            <p:cNvPr id="304" name="Google Shape;304;p23"/>
            <p:cNvSpPr txBox="1"/>
            <p:nvPr/>
          </p:nvSpPr>
          <p:spPr>
            <a:xfrm rot="2162736">
              <a:off x="4935606" y="1343144"/>
              <a:ext cx="1109395" cy="3578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05" name="Google Shape;305;p23"/>
            <p:cNvSpPr/>
            <p:nvPr/>
          </p:nvSpPr>
          <p:spPr>
            <a:xfrm rot="2159678">
              <a:off x="4838902" y="1574444"/>
              <a:ext cx="1119431" cy="152476"/>
            </a:xfrm>
            <a:prstGeom prst="rightArrow">
              <a:avLst>
                <a:gd name="adj1" fmla="val 25514"/>
                <a:gd name="adj2" fmla="val 6432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3"/>
          <p:cNvGrpSpPr/>
          <p:nvPr/>
        </p:nvGrpSpPr>
        <p:grpSpPr>
          <a:xfrm>
            <a:off x="5576108" y="2550125"/>
            <a:ext cx="790551" cy="1741574"/>
            <a:chOff x="5576108" y="2016725"/>
            <a:chExt cx="790551" cy="1741574"/>
          </a:xfrm>
        </p:grpSpPr>
        <p:sp>
          <p:nvSpPr>
            <p:cNvPr id="307" name="Google Shape;307;p23"/>
            <p:cNvSpPr/>
            <p:nvPr/>
          </p:nvSpPr>
          <p:spPr>
            <a:xfrm>
              <a:off x="5576108" y="2016725"/>
              <a:ext cx="565200" cy="565500"/>
            </a:xfrm>
            <a:prstGeom prst="ellipse">
              <a:avLst/>
            </a:prstGeom>
            <a:solidFill>
              <a:schemeClr val="accent5"/>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02</a:t>
              </a:r>
              <a:endParaRPr sz="1200">
                <a:solidFill>
                  <a:schemeClr val="lt1"/>
                </a:solidFill>
                <a:latin typeface="Saira SemiCondensed Medium"/>
                <a:ea typeface="Saira SemiCondensed Medium"/>
                <a:cs typeface="Saira SemiCondensed Medium"/>
                <a:sym typeface="Saira SemiCondensed Medium"/>
              </a:endParaRPr>
            </a:p>
          </p:txBody>
        </p:sp>
        <p:sp>
          <p:nvSpPr>
            <p:cNvPr id="308" name="Google Shape;308;p23"/>
            <p:cNvSpPr txBox="1"/>
            <p:nvPr/>
          </p:nvSpPr>
          <p:spPr>
            <a:xfrm rot="6484358">
              <a:off x="5469273" y="2996370"/>
              <a:ext cx="1110171" cy="35775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09" name="Google Shape;309;p23"/>
            <p:cNvSpPr/>
            <p:nvPr/>
          </p:nvSpPr>
          <p:spPr>
            <a:xfrm rot="6479001">
              <a:off x="5275897" y="3050667"/>
              <a:ext cx="1119386" cy="152834"/>
            </a:xfrm>
            <a:prstGeom prst="rightArrow">
              <a:avLst>
                <a:gd name="adj1" fmla="val 25514"/>
                <a:gd name="adj2" fmla="val 6432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23"/>
          <p:cNvGrpSpPr/>
          <p:nvPr/>
        </p:nvGrpSpPr>
        <p:grpSpPr>
          <a:xfrm>
            <a:off x="4012057" y="3985225"/>
            <a:ext cx="1612175" cy="940953"/>
            <a:chOff x="4012057" y="3451825"/>
            <a:chExt cx="1612175" cy="940953"/>
          </a:xfrm>
        </p:grpSpPr>
        <p:sp>
          <p:nvSpPr>
            <p:cNvPr id="311" name="Google Shape;311;p23"/>
            <p:cNvSpPr/>
            <p:nvPr/>
          </p:nvSpPr>
          <p:spPr>
            <a:xfrm>
              <a:off x="5059033" y="3451825"/>
              <a:ext cx="565200" cy="565500"/>
            </a:xfrm>
            <a:prstGeom prst="ellipse">
              <a:avLst/>
            </a:prstGeom>
            <a:solidFill>
              <a:schemeClr val="accent4"/>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03</a:t>
              </a:r>
              <a:endParaRPr sz="1200">
                <a:solidFill>
                  <a:schemeClr val="lt1"/>
                </a:solidFill>
                <a:latin typeface="Saira SemiCondensed Medium"/>
                <a:ea typeface="Saira SemiCondensed Medium"/>
                <a:cs typeface="Saira SemiCondensed Medium"/>
                <a:sym typeface="Saira SemiCondensed Medium"/>
              </a:endParaRPr>
            </a:p>
          </p:txBody>
        </p:sp>
        <p:sp>
          <p:nvSpPr>
            <p:cNvPr id="312" name="Google Shape;312;p23"/>
            <p:cNvSpPr txBox="1"/>
            <p:nvPr/>
          </p:nvSpPr>
          <p:spPr>
            <a:xfrm rot="9294">
              <a:off x="4017981" y="4033678"/>
              <a:ext cx="1109704" cy="3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13" name="Google Shape;313;p23"/>
            <p:cNvSpPr/>
            <p:nvPr/>
          </p:nvSpPr>
          <p:spPr>
            <a:xfrm rot="10799079">
              <a:off x="4012507" y="3933353"/>
              <a:ext cx="1119600" cy="152703"/>
            </a:xfrm>
            <a:prstGeom prst="rightArrow">
              <a:avLst>
                <a:gd name="adj1" fmla="val 25514"/>
                <a:gd name="adj2" fmla="val 6432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23"/>
          <p:cNvGrpSpPr/>
          <p:nvPr/>
        </p:nvGrpSpPr>
        <p:grpSpPr>
          <a:xfrm>
            <a:off x="2779907" y="3133397"/>
            <a:ext cx="1326676" cy="1417328"/>
            <a:chOff x="2779907" y="2599997"/>
            <a:chExt cx="1326676" cy="1417328"/>
          </a:xfrm>
        </p:grpSpPr>
        <p:sp>
          <p:nvSpPr>
            <p:cNvPr id="315" name="Google Shape;315;p23"/>
            <p:cNvSpPr/>
            <p:nvPr/>
          </p:nvSpPr>
          <p:spPr>
            <a:xfrm>
              <a:off x="3541383" y="3451825"/>
              <a:ext cx="565200" cy="565500"/>
            </a:xfrm>
            <a:prstGeom prst="ellipse">
              <a:avLst/>
            </a:prstGeom>
            <a:solidFill>
              <a:schemeClr val="accent3"/>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04</a:t>
              </a:r>
              <a:endParaRPr sz="1200">
                <a:solidFill>
                  <a:schemeClr val="lt1"/>
                </a:solidFill>
                <a:latin typeface="Saira SemiCondensed Medium"/>
                <a:ea typeface="Saira SemiCondensed Medium"/>
                <a:cs typeface="Saira SemiCondensed Medium"/>
                <a:sym typeface="Saira SemiCondensed Medium"/>
              </a:endParaRPr>
            </a:p>
          </p:txBody>
        </p:sp>
        <p:sp>
          <p:nvSpPr>
            <p:cNvPr id="316" name="Google Shape;316;p23"/>
            <p:cNvSpPr txBox="1"/>
            <p:nvPr/>
          </p:nvSpPr>
          <p:spPr>
            <a:xfrm rot="4327392">
              <a:off x="2565306" y="3026908"/>
              <a:ext cx="1110202" cy="35775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17" name="Google Shape;317;p23"/>
            <p:cNvSpPr/>
            <p:nvPr/>
          </p:nvSpPr>
          <p:spPr>
            <a:xfrm rot="-6478717">
              <a:off x="2755922" y="3079191"/>
              <a:ext cx="1119672" cy="153413"/>
            </a:xfrm>
            <a:prstGeom prst="rightArrow">
              <a:avLst>
                <a:gd name="adj1" fmla="val 25514"/>
                <a:gd name="adj2" fmla="val 6432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3"/>
          <p:cNvGrpSpPr/>
          <p:nvPr/>
        </p:nvGrpSpPr>
        <p:grpSpPr>
          <a:xfrm>
            <a:off x="3027033" y="1570212"/>
            <a:ext cx="1270977" cy="1545413"/>
            <a:chOff x="3027033" y="1036812"/>
            <a:chExt cx="1270977" cy="1545413"/>
          </a:xfrm>
        </p:grpSpPr>
        <p:sp>
          <p:nvSpPr>
            <p:cNvPr id="319" name="Google Shape;319;p23"/>
            <p:cNvSpPr/>
            <p:nvPr/>
          </p:nvSpPr>
          <p:spPr>
            <a:xfrm>
              <a:off x="3027033" y="2016725"/>
              <a:ext cx="565200" cy="565500"/>
            </a:xfrm>
            <a:prstGeom prst="ellipse">
              <a:avLst/>
            </a:prstGeom>
            <a:solidFill>
              <a:schemeClr val="accent2"/>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05</a:t>
              </a:r>
              <a:endParaRPr sz="1200">
                <a:solidFill>
                  <a:schemeClr val="lt1"/>
                </a:solidFill>
                <a:latin typeface="Saira SemiCondensed Medium"/>
                <a:ea typeface="Saira SemiCondensed Medium"/>
                <a:cs typeface="Saira SemiCondensed Medium"/>
                <a:sym typeface="Saira SemiCondensed Medium"/>
              </a:endParaRPr>
            </a:p>
          </p:txBody>
        </p:sp>
        <p:sp>
          <p:nvSpPr>
            <p:cNvPr id="320" name="Google Shape;320;p23"/>
            <p:cNvSpPr txBox="1"/>
            <p:nvPr/>
          </p:nvSpPr>
          <p:spPr>
            <a:xfrm rot="-2159593">
              <a:off x="3151495" y="1328517"/>
              <a:ext cx="1109770" cy="35769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21" name="Google Shape;321;p23"/>
            <p:cNvSpPr/>
            <p:nvPr/>
          </p:nvSpPr>
          <p:spPr>
            <a:xfrm rot="-2159137">
              <a:off x="3240473" y="1559002"/>
              <a:ext cx="1119673" cy="153273"/>
            </a:xfrm>
            <a:prstGeom prst="rightArrow">
              <a:avLst>
                <a:gd name="adj1" fmla="val 25514"/>
                <a:gd name="adj2" fmla="val 6432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327" name="Google Shape;327;p24"/>
          <p:cNvGraphicFramePr/>
          <p:nvPr/>
        </p:nvGraphicFramePr>
        <p:xfrm>
          <a:off x="1207800" y="1564481"/>
          <a:ext cx="6728400" cy="2633800"/>
        </p:xfrm>
        <a:graphic>
          <a:graphicData uri="http://schemas.openxmlformats.org/drawingml/2006/table">
            <a:tbl>
              <a:tblPr>
                <a:noFill/>
                <a:tableStyleId>{24D95C49-2A48-4244-8701-E95B9975462F}</a:tableStyleId>
              </a:tblPr>
              <a:tblGrid>
                <a:gridCol w="1682100">
                  <a:extLst>
                    <a:ext uri="{9D8B030D-6E8A-4147-A177-3AD203B41FA5}">
                      <a16:colId xmlns:a16="http://schemas.microsoft.com/office/drawing/2014/main" val="20000"/>
                    </a:ext>
                  </a:extLst>
                </a:gridCol>
                <a:gridCol w="1682100">
                  <a:extLst>
                    <a:ext uri="{9D8B030D-6E8A-4147-A177-3AD203B41FA5}">
                      <a16:colId xmlns:a16="http://schemas.microsoft.com/office/drawing/2014/main" val="20001"/>
                    </a:ext>
                  </a:extLst>
                </a:gridCol>
                <a:gridCol w="1682100">
                  <a:extLst>
                    <a:ext uri="{9D8B030D-6E8A-4147-A177-3AD203B41FA5}">
                      <a16:colId xmlns:a16="http://schemas.microsoft.com/office/drawing/2014/main" val="20002"/>
                    </a:ext>
                  </a:extLst>
                </a:gridCol>
                <a:gridCol w="1682100">
                  <a:extLst>
                    <a:ext uri="{9D8B030D-6E8A-4147-A177-3AD203B41FA5}">
                      <a16:colId xmlns:a16="http://schemas.microsoft.com/office/drawing/2014/main" val="20003"/>
                    </a:ext>
                  </a:extLst>
                </a:gridCol>
              </a:tblGrid>
              <a:tr h="658450">
                <a:tc>
                  <a:txBody>
                    <a:bodyPr/>
                    <a:lstStyle/>
                    <a:p>
                      <a:pPr marL="0" lvl="0" indent="0" algn="l" rtl="0">
                        <a:spcBef>
                          <a:spcPts val="0"/>
                        </a:spcBef>
                        <a:spcAft>
                          <a:spcPts val="0"/>
                        </a:spcAft>
                        <a:buNone/>
                      </a:pP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a:solidFill>
                            <a:schemeClr val="accent4"/>
                          </a:solidFill>
                          <a:latin typeface="Inria Sans Light"/>
                          <a:ea typeface="Inria Sans Light"/>
                          <a:cs typeface="Inria Sans Light"/>
                          <a:sym typeface="Inria Sans Light"/>
                        </a:rPr>
                        <a:t>A</a:t>
                      </a:r>
                      <a:endParaRPr>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a:solidFill>
                            <a:schemeClr val="accent4"/>
                          </a:solidFill>
                          <a:latin typeface="Inria Sans Light"/>
                          <a:ea typeface="Inria Sans Light"/>
                          <a:cs typeface="Inria Sans Light"/>
                          <a:sym typeface="Inria Sans Light"/>
                        </a:rPr>
                        <a:t>B</a:t>
                      </a:r>
                      <a:endParaRPr>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a:solidFill>
                            <a:schemeClr val="accent4"/>
                          </a:solidFill>
                          <a:latin typeface="Inria Sans Light"/>
                          <a:ea typeface="Inria Sans Light"/>
                          <a:cs typeface="Inria Sans Light"/>
                          <a:sym typeface="Inria Sans Light"/>
                        </a:rPr>
                        <a:t>C</a:t>
                      </a:r>
                      <a:endParaRPr>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0"/>
                  </a:ext>
                </a:extLst>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Yellow</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20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7</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1"/>
                  </a:ext>
                </a:extLst>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Blue</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30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15</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2"/>
                  </a:ext>
                </a:extLst>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Orange</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5</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24</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16</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3"/>
                  </a:ext>
                </a:extLst>
              </a:tr>
            </a:tbl>
          </a:graphicData>
        </a:graphic>
      </p:graphicFrame>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6"/>
          <p:cNvSpPr txBox="1">
            <a:spLocks noGrp="1"/>
          </p:cNvSpPr>
          <p:nvPr>
            <p:ph type="ctrTitle" idx="4294967295"/>
          </p:nvPr>
        </p:nvSpPr>
        <p:spPr>
          <a:xfrm>
            <a:off x="1888900" y="1740750"/>
            <a:ext cx="6569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solidFill>
                  <a:schemeClr val="accent4"/>
                </a:solidFill>
              </a:rPr>
              <a:t>89,526,124</a:t>
            </a:r>
            <a:endParaRPr sz="9600">
              <a:solidFill>
                <a:schemeClr val="accent4"/>
              </a:solidFill>
            </a:endParaRPr>
          </a:p>
        </p:txBody>
      </p:sp>
      <p:sp>
        <p:nvSpPr>
          <p:cNvPr id="349" name="Google Shape;349;p26"/>
          <p:cNvSpPr txBox="1">
            <a:spLocks noGrp="1"/>
          </p:cNvSpPr>
          <p:nvPr>
            <p:ph type="subTitle" idx="4294967295"/>
          </p:nvPr>
        </p:nvSpPr>
        <p:spPr>
          <a:xfrm>
            <a:off x="1888900" y="2997450"/>
            <a:ext cx="6569400" cy="4053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Whoa! That’s a big number, aren’t you proud?</a:t>
            </a:r>
            <a:endParaRPr/>
          </a:p>
        </p:txBody>
      </p:sp>
      <p:sp>
        <p:nvSpPr>
          <p:cNvPr id="350" name="Google Shape;350;p2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grpSp>
        <p:nvGrpSpPr>
          <p:cNvPr id="351" name="Google Shape;351;p26"/>
          <p:cNvGrpSpPr/>
          <p:nvPr/>
        </p:nvGrpSpPr>
        <p:grpSpPr>
          <a:xfrm>
            <a:off x="0" y="1872550"/>
            <a:ext cx="1615075" cy="1398164"/>
            <a:chOff x="375912" y="847485"/>
            <a:chExt cx="405788" cy="351315"/>
          </a:xfrm>
        </p:grpSpPr>
        <p:sp>
          <p:nvSpPr>
            <p:cNvPr id="352" name="Google Shape;352;p26"/>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739598" y="2375306"/>
            <a:ext cx="540682" cy="392398"/>
            <a:chOff x="3932350" y="3714775"/>
            <a:chExt cx="439650" cy="319075"/>
          </a:xfrm>
        </p:grpSpPr>
        <p:sp>
          <p:nvSpPr>
            <p:cNvPr id="355" name="Google Shape;355;p26"/>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7"/>
          <p:cNvSpPr txBox="1">
            <a:spLocks noGrp="1"/>
          </p:cNvSpPr>
          <p:nvPr>
            <p:ph type="ctrTitle" idx="4294967295"/>
          </p:nvPr>
        </p:nvSpPr>
        <p:spPr>
          <a:xfrm>
            <a:off x="1207850" y="724200"/>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6"/>
                </a:solidFill>
              </a:rPr>
              <a:t>89,526,124$</a:t>
            </a:r>
            <a:endParaRPr sz="4800">
              <a:solidFill>
                <a:schemeClr val="accent6"/>
              </a:solidFill>
            </a:endParaRPr>
          </a:p>
        </p:txBody>
      </p:sp>
      <p:sp>
        <p:nvSpPr>
          <p:cNvPr id="365" name="Google Shape;365;p27"/>
          <p:cNvSpPr txBox="1">
            <a:spLocks noGrp="1"/>
          </p:cNvSpPr>
          <p:nvPr>
            <p:ph type="subTitle" idx="4294967295"/>
          </p:nvPr>
        </p:nvSpPr>
        <p:spPr>
          <a:xfrm>
            <a:off x="1207850" y="1411308"/>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That’s a lot of money</a:t>
            </a:r>
            <a:endParaRPr sz="2400"/>
          </a:p>
        </p:txBody>
      </p:sp>
      <p:sp>
        <p:nvSpPr>
          <p:cNvPr id="366" name="Google Shape;366;p27"/>
          <p:cNvSpPr txBox="1">
            <a:spLocks noGrp="1"/>
          </p:cNvSpPr>
          <p:nvPr>
            <p:ph type="ctrTitle" idx="4294967295"/>
          </p:nvPr>
        </p:nvSpPr>
        <p:spPr>
          <a:xfrm>
            <a:off x="1207850" y="3353093"/>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4"/>
                </a:solidFill>
              </a:rPr>
              <a:t>100%</a:t>
            </a:r>
            <a:endParaRPr sz="4800">
              <a:solidFill>
                <a:schemeClr val="accent4"/>
              </a:solidFill>
            </a:endParaRPr>
          </a:p>
        </p:txBody>
      </p:sp>
      <p:sp>
        <p:nvSpPr>
          <p:cNvPr id="367" name="Google Shape;367;p27"/>
          <p:cNvSpPr txBox="1">
            <a:spLocks noGrp="1"/>
          </p:cNvSpPr>
          <p:nvPr>
            <p:ph type="subTitle" idx="4294967295"/>
          </p:nvPr>
        </p:nvSpPr>
        <p:spPr>
          <a:xfrm>
            <a:off x="1207850" y="4040201"/>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Total success!</a:t>
            </a:r>
            <a:endParaRPr sz="2400"/>
          </a:p>
        </p:txBody>
      </p:sp>
      <p:sp>
        <p:nvSpPr>
          <p:cNvPr id="368" name="Google Shape;368;p27"/>
          <p:cNvSpPr txBox="1">
            <a:spLocks noGrp="1"/>
          </p:cNvSpPr>
          <p:nvPr>
            <p:ph type="ctrTitle" idx="4294967295"/>
          </p:nvPr>
        </p:nvSpPr>
        <p:spPr>
          <a:xfrm>
            <a:off x="1207850" y="2038647"/>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5"/>
                </a:solidFill>
              </a:rPr>
              <a:t>185,244 users</a:t>
            </a:r>
            <a:endParaRPr sz="4800">
              <a:solidFill>
                <a:schemeClr val="accent5"/>
              </a:solidFill>
            </a:endParaRPr>
          </a:p>
        </p:txBody>
      </p:sp>
      <p:sp>
        <p:nvSpPr>
          <p:cNvPr id="369" name="Google Shape;369;p27"/>
          <p:cNvSpPr txBox="1">
            <a:spLocks noGrp="1"/>
          </p:cNvSpPr>
          <p:nvPr>
            <p:ph type="subTitle" idx="4294967295"/>
          </p:nvPr>
        </p:nvSpPr>
        <p:spPr>
          <a:xfrm>
            <a:off x="1207850" y="2725755"/>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And a lot of users</a:t>
            </a:r>
            <a:endParaRPr sz="2400"/>
          </a:p>
        </p:txBody>
      </p:sp>
      <p:sp>
        <p:nvSpPr>
          <p:cNvPr id="370" name="Google Shape;370;p2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PROCESS IS EASY</a:t>
            </a:r>
            <a:endParaRPr/>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grpSp>
        <p:nvGrpSpPr>
          <p:cNvPr id="377" name="Google Shape;377;p28"/>
          <p:cNvGrpSpPr/>
          <p:nvPr/>
        </p:nvGrpSpPr>
        <p:grpSpPr>
          <a:xfrm>
            <a:off x="5632317" y="1646975"/>
            <a:ext cx="3305700" cy="3483050"/>
            <a:chOff x="5632317" y="1189775"/>
            <a:chExt cx="3305700" cy="3483050"/>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Lorem 3</a:t>
              </a:r>
              <a:endParaRPr>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0" y="1647189"/>
            <a:ext cx="3546900" cy="3482836"/>
            <a:chOff x="0" y="1189989"/>
            <a:chExt cx="3546900" cy="3482836"/>
          </a:xfrm>
        </p:grpSpPr>
        <p:sp>
          <p:nvSpPr>
            <p:cNvPr id="381" name="Google Shape;381;p28"/>
            <p:cNvSpPr/>
            <p:nvPr/>
          </p:nvSpPr>
          <p:spPr>
            <a:xfrm>
              <a:off x="0" y="1189989"/>
              <a:ext cx="35469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Lorem 1</a:t>
              </a:r>
              <a:endParaRPr>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2944204" y="1646975"/>
            <a:ext cx="3305700" cy="3483050"/>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Lorem 2</a:t>
              </a:r>
              <a:endParaRPr>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pt-BR" dirty="0"/>
              <a:t>Objetivo</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
        <p:nvSpPr>
          <p:cNvPr id="3" name="Subtítulo 2">
            <a:extLst>
              <a:ext uri="{FF2B5EF4-FFF2-40B4-BE49-F238E27FC236}">
                <a16:creationId xmlns:a16="http://schemas.microsoft.com/office/drawing/2014/main" id="{D8BD41DE-33B5-4778-9781-2F61A44E6074}"/>
              </a:ext>
            </a:extLst>
          </p:cNvPr>
          <p:cNvSpPr>
            <a:spLocks noGrp="1"/>
          </p:cNvSpPr>
          <p:nvPr>
            <p:ph type="subTitle" idx="1"/>
          </p:nvPr>
        </p:nvSpPr>
        <p:spPr/>
        <p:txBody>
          <a:bodyPr/>
          <a:lstStyle/>
          <a:p>
            <a:r>
              <a:rPr lang="pt-BR" dirty="0"/>
              <a:t>Objetivo para confecção do projeto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391" name="Google Shape;391;p29"/>
          <p:cNvSpPr txBox="1">
            <a:spLocks noGrp="1"/>
          </p:cNvSpPr>
          <p:nvPr>
            <p:ph type="body" idx="1"/>
          </p:nvPr>
        </p:nvSpPr>
        <p:spPr>
          <a:xfrm>
            <a:off x="1207850"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392" name="Google Shape;392;p29"/>
          <p:cNvSpPr txBox="1">
            <a:spLocks noGrp="1"/>
          </p:cNvSpPr>
          <p:nvPr>
            <p:ph type="body" idx="2"/>
          </p:nvPr>
        </p:nvSpPr>
        <p:spPr>
          <a:xfrm>
            <a:off x="3512975"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393" name="Google Shape;393;p29"/>
          <p:cNvSpPr txBox="1">
            <a:spLocks noGrp="1"/>
          </p:cNvSpPr>
          <p:nvPr>
            <p:ph type="body" idx="3"/>
          </p:nvPr>
        </p:nvSpPr>
        <p:spPr>
          <a:xfrm>
            <a:off x="5818101"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
        <p:nvSpPr>
          <p:cNvPr id="394" name="Google Shape;394;p2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395" name="Google Shape;395;p29"/>
          <p:cNvSpPr txBox="1">
            <a:spLocks noGrp="1"/>
          </p:cNvSpPr>
          <p:nvPr>
            <p:ph type="body" idx="1"/>
          </p:nvPr>
        </p:nvSpPr>
        <p:spPr>
          <a:xfrm>
            <a:off x="1223925"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396" name="Google Shape;396;p29"/>
          <p:cNvSpPr txBox="1">
            <a:spLocks noGrp="1"/>
          </p:cNvSpPr>
          <p:nvPr>
            <p:ph type="body" idx="2"/>
          </p:nvPr>
        </p:nvSpPr>
        <p:spPr>
          <a:xfrm>
            <a:off x="3529050"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397" name="Google Shape;397;p29"/>
          <p:cNvSpPr txBox="1">
            <a:spLocks noGrp="1"/>
          </p:cNvSpPr>
          <p:nvPr>
            <p:ph type="body" idx="3"/>
          </p:nvPr>
        </p:nvSpPr>
        <p:spPr>
          <a:xfrm>
            <a:off x="5834176"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0"/>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p>
            <a:pPr marL="0" lvl="0" indent="0" algn="l" rtl="0">
              <a:spcBef>
                <a:spcPts val="0"/>
              </a:spcBef>
              <a:spcAft>
                <a:spcPts val="600"/>
              </a:spcAft>
              <a:buNone/>
            </a:pPr>
            <a:r>
              <a:rPr lang="en"/>
              <a:t>You can insert graphs from Excel or Google Sheets</a:t>
            </a:r>
            <a:endParaRPr/>
          </a:p>
        </p:txBody>
      </p:sp>
      <p:sp>
        <p:nvSpPr>
          <p:cNvPr id="403" name="Google Shape;403;p3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404" name="Google Shape;404;p30" title="Gráfico"/>
          <p:cNvPicPr preferRelativeResize="0"/>
          <p:nvPr/>
        </p:nvPicPr>
        <p:blipFill>
          <a:blip r:embed="rId3">
            <a:alphaModFix/>
          </a:blip>
          <a:stretch>
            <a:fillRect/>
          </a:stretch>
        </p:blipFill>
        <p:spPr>
          <a:xfrm>
            <a:off x="851174" y="660095"/>
            <a:ext cx="7022098" cy="35704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1"/>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Saira SemiCondensed Medium"/>
                <a:ea typeface="Saira SemiCondensed Medium"/>
                <a:cs typeface="Saira SemiCondensed Medium"/>
                <a:sym typeface="Saira SemiCondensed Medium"/>
              </a:rPr>
              <a:t>MOBILE PROJECT</a:t>
            </a:r>
            <a:endParaRPr>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a:t>Show and explain your web, app or software projects using these gadget templates.</a:t>
            </a:r>
            <a:endParaRPr sz="2000"/>
          </a:p>
        </p:txBody>
      </p:sp>
      <p:sp>
        <p:nvSpPr>
          <p:cNvPr id="410" name="Google Shape;410;p31"/>
          <p:cNvSpPr/>
          <p:nvPr/>
        </p:nvSpPr>
        <p:spPr>
          <a:xfrm>
            <a:off x="5635925" y="814413"/>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Inria Sans Light"/>
                <a:ea typeface="Inria Sans Light"/>
                <a:cs typeface="Inria Sans Light"/>
                <a:sym typeface="Inria Sans Light"/>
              </a:rPr>
              <a:t>Place your screenshot here</a:t>
            </a:r>
            <a:endParaRPr sz="1000">
              <a:solidFill>
                <a:schemeClr val="dk2"/>
              </a:solidFill>
              <a:latin typeface="Inria Sans Light"/>
              <a:ea typeface="Inria Sans Light"/>
              <a:cs typeface="Inria Sans Light"/>
              <a:sym typeface="Inria Sans Light"/>
            </a:endParaRPr>
          </a:p>
        </p:txBody>
      </p:sp>
      <p:sp>
        <p:nvSpPr>
          <p:cNvPr id="411" name="Google Shape;411;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grpSp>
        <p:nvGrpSpPr>
          <p:cNvPr id="412" name="Google Shape;412;p31"/>
          <p:cNvGrpSpPr/>
          <p:nvPr/>
        </p:nvGrpSpPr>
        <p:grpSpPr>
          <a:xfrm>
            <a:off x="5576800" y="402197"/>
            <a:ext cx="2119546" cy="4396359"/>
            <a:chOff x="2547150" y="238125"/>
            <a:chExt cx="2525675" cy="5238750"/>
          </a:xfrm>
        </p:grpSpPr>
        <p:sp>
          <p:nvSpPr>
            <p:cNvPr id="413" name="Google Shape;413;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2"/>
          <p:cNvSpPr/>
          <p:nvPr/>
        </p:nvSpPr>
        <p:spPr>
          <a:xfrm>
            <a:off x="5305000" y="851275"/>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Inria Sans Light"/>
                <a:ea typeface="Inria Sans Light"/>
                <a:cs typeface="Inria Sans Light"/>
                <a:sym typeface="Inria Sans Light"/>
              </a:rPr>
              <a:t>Place your screenshot here</a:t>
            </a:r>
            <a:endParaRPr sz="1000">
              <a:solidFill>
                <a:schemeClr val="dk2"/>
              </a:solidFill>
              <a:latin typeface="Inria Sans Light"/>
              <a:ea typeface="Inria Sans Light"/>
              <a:cs typeface="Inria Sans Light"/>
              <a:sym typeface="Inria Sans Light"/>
            </a:endParaRPr>
          </a:p>
        </p:txBody>
      </p:sp>
      <p:sp>
        <p:nvSpPr>
          <p:cNvPr id="422" name="Google Shape;422;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grpSp>
        <p:nvGrpSpPr>
          <p:cNvPr id="423" name="Google Shape;423;p32"/>
          <p:cNvGrpSpPr/>
          <p:nvPr/>
        </p:nvGrpSpPr>
        <p:grpSpPr>
          <a:xfrm>
            <a:off x="5240302" y="465959"/>
            <a:ext cx="2736410" cy="4222433"/>
            <a:chOff x="2112475" y="238125"/>
            <a:chExt cx="3395050" cy="5238750"/>
          </a:xfrm>
        </p:grpSpPr>
        <p:sp>
          <p:nvSpPr>
            <p:cNvPr id="424" name="Google Shape;424;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Saira SemiCondensed Medium"/>
                <a:ea typeface="Saira SemiCondensed Medium"/>
                <a:cs typeface="Saira SemiCondensed Medium"/>
                <a:sym typeface="Saira SemiCondensed Medium"/>
              </a:rPr>
              <a:t>TABLET PROJECT</a:t>
            </a:r>
            <a:endParaRPr>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a:t>Show and explain your web, app or software projects using these gadget templates.</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3"/>
          <p:cNvSpPr/>
          <p:nvPr/>
        </p:nvSpPr>
        <p:spPr>
          <a:xfrm>
            <a:off x="4450425" y="1380838"/>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Inria Sans Light"/>
                <a:ea typeface="Inria Sans Light"/>
                <a:cs typeface="Inria Sans Light"/>
                <a:sym typeface="Inria Sans Light"/>
              </a:rPr>
              <a:t>Place your screenshot here</a:t>
            </a:r>
            <a:endParaRPr sz="1000">
              <a:solidFill>
                <a:schemeClr val="dk2"/>
              </a:solidFill>
              <a:latin typeface="Inria Sans Light"/>
              <a:ea typeface="Inria Sans Light"/>
              <a:cs typeface="Inria Sans Light"/>
              <a:sym typeface="Inria Sans Light"/>
            </a:endParaRPr>
          </a:p>
        </p:txBody>
      </p:sp>
      <p:sp>
        <p:nvSpPr>
          <p:cNvPr id="434" name="Google Shape;434;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grpSp>
        <p:nvGrpSpPr>
          <p:cNvPr id="435" name="Google Shape;435;p33"/>
          <p:cNvGrpSpPr/>
          <p:nvPr/>
        </p:nvGrpSpPr>
        <p:grpSpPr>
          <a:xfrm>
            <a:off x="3945574" y="1241054"/>
            <a:ext cx="4542205" cy="2661224"/>
            <a:chOff x="1177450" y="241631"/>
            <a:chExt cx="6173152" cy="3616776"/>
          </a:xfrm>
        </p:grpSpPr>
        <p:sp>
          <p:nvSpPr>
            <p:cNvPr id="436" name="Google Shape;436;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0" name="Google Shape;440;p33"/>
          <p:cNvSpPr txBox="1">
            <a:spLocks noGrp="1"/>
          </p:cNvSpPr>
          <p:nvPr>
            <p:ph type="body" idx="4294967295"/>
          </p:nvPr>
        </p:nvSpPr>
        <p:spPr>
          <a:xfrm>
            <a:off x="1207850" y="373575"/>
            <a:ext cx="27918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Saira SemiCondensed Medium"/>
                <a:ea typeface="Saira SemiCondensed Medium"/>
                <a:cs typeface="Saira SemiCondensed Medium"/>
                <a:sym typeface="Saira SemiCondensed Medium"/>
              </a:rPr>
              <a:t>DESKTOP PROJECT</a:t>
            </a:r>
            <a:endParaRPr>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a:t>Show and explain your web, app or software projects using these gadget templates.</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459" name="Google Shape;459;p3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460" name="Google Shape;460;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466" name="Google Shape;466;p36"/>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Saira Semi Condensed</a:t>
            </a:r>
            <a:endParaRPr sz="1800"/>
          </a:p>
          <a:p>
            <a:pPr marL="457200" lvl="0" indent="-342900" algn="l" rtl="0">
              <a:lnSpc>
                <a:spcPct val="115000"/>
              </a:lnSpc>
              <a:spcBef>
                <a:spcPts val="0"/>
              </a:spcBef>
              <a:spcAft>
                <a:spcPts val="0"/>
              </a:spcAft>
              <a:buSzPts val="1800"/>
              <a:buChar char="⬥"/>
            </a:pPr>
            <a:r>
              <a:rPr lang="en" sz="1800"/>
              <a:t>Body copy: Inria Sans</a:t>
            </a:r>
            <a:endParaRPr sz="1800"/>
          </a:p>
          <a:p>
            <a:pPr marL="0" lvl="0" indent="0" algn="l" rtl="0">
              <a:lnSpc>
                <a:spcPct val="115000"/>
              </a:lnSpc>
              <a:spcBef>
                <a:spcPts val="600"/>
              </a:spcBef>
              <a:spcAft>
                <a:spcPts val="600"/>
              </a:spcAft>
              <a:buNone/>
            </a:pPr>
            <a:r>
              <a:rPr lang="en" sz="1800"/>
              <a:t>Download for free at:</a:t>
            </a:r>
            <a:br>
              <a:rPr lang="en" sz="1800"/>
            </a:br>
            <a:r>
              <a:rPr lang="en" sz="1800" u="sng">
                <a:solidFill>
                  <a:schemeClr val="hlink"/>
                </a:solidFill>
                <a:hlinkClick r:id="rId3"/>
              </a:rPr>
              <a:t>https://www.fontsquirrel.com/fonts/saira</a:t>
            </a:r>
            <a:br>
              <a:rPr lang="en" sz="1800"/>
            </a:br>
            <a:r>
              <a:rPr lang="en" sz="1800" u="sng">
                <a:solidFill>
                  <a:schemeClr val="hlink"/>
                </a:solidFill>
                <a:hlinkClick r:id="rId4"/>
              </a:rPr>
              <a:t>https://www.fontsquirrel.com/fonts/inria-sans</a:t>
            </a:r>
            <a:br>
              <a:rPr lang="en" sz="1800"/>
            </a:br>
            <a:endParaRPr sz="1800" b="1">
              <a:solidFill>
                <a:srgbClr val="3D85C6"/>
              </a:solidFill>
            </a:endParaRPr>
          </a:p>
        </p:txBody>
      </p:sp>
      <p:sp>
        <p:nvSpPr>
          <p:cNvPr id="467" name="Google Shape;467;p36"/>
          <p:cNvSpPr txBox="1"/>
          <p:nvPr/>
        </p:nvSpPr>
        <p:spPr>
          <a:xfrm>
            <a:off x="1207850" y="3799775"/>
            <a:ext cx="67284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Inria Sans Light"/>
                <a:ea typeface="Inria Sans Light"/>
                <a:cs typeface="Inria Sans Light"/>
                <a:sym typeface="Inria Sans Light"/>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Inria Sans Light"/>
              <a:ea typeface="Inria Sans Light"/>
              <a:cs typeface="Inria Sans Light"/>
              <a:sym typeface="Inria Sans Light"/>
            </a:endParaRPr>
          </a:p>
          <a:p>
            <a:pPr marL="0" lvl="0" indent="0" algn="l" rtl="0">
              <a:spcBef>
                <a:spcPts val="0"/>
              </a:spcBef>
              <a:spcAft>
                <a:spcPts val="0"/>
              </a:spcAft>
              <a:buClr>
                <a:schemeClr val="dk1"/>
              </a:buClr>
              <a:buSzPts val="1100"/>
              <a:buFont typeface="Arial"/>
              <a:buNone/>
            </a:pPr>
            <a:endParaRPr sz="1200">
              <a:solidFill>
                <a:schemeClr val="accent4"/>
              </a:solidFill>
              <a:latin typeface="Inria Sans Light"/>
              <a:ea typeface="Inria Sans Light"/>
              <a:cs typeface="Inria Sans Light"/>
              <a:sym typeface="Inria Sans Light"/>
            </a:endParaRPr>
          </a:p>
          <a:p>
            <a:pPr marL="0" lvl="0" indent="0" algn="l" rtl="0">
              <a:spcBef>
                <a:spcPts val="0"/>
              </a:spcBef>
              <a:spcAft>
                <a:spcPts val="0"/>
              </a:spcAft>
              <a:buNone/>
            </a:pPr>
            <a:endParaRPr sz="1200">
              <a:solidFill>
                <a:schemeClr val="accent4"/>
              </a:solidFill>
              <a:latin typeface="Inria Sans Light"/>
              <a:ea typeface="Inria Sans Light"/>
              <a:cs typeface="Inria Sans Light"/>
              <a:sym typeface="Inria Sans Light"/>
            </a:endParaRPr>
          </a:p>
        </p:txBody>
      </p:sp>
      <p:sp>
        <p:nvSpPr>
          <p:cNvPr id="468" name="Google Shape;468;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grpSp>
        <p:nvGrpSpPr>
          <p:cNvPr id="473" name="Google Shape;473;p37"/>
          <p:cNvGrpSpPr/>
          <p:nvPr/>
        </p:nvGrpSpPr>
        <p:grpSpPr>
          <a:xfrm>
            <a:off x="348747" y="333019"/>
            <a:ext cx="342903" cy="447293"/>
            <a:chOff x="590250" y="244200"/>
            <a:chExt cx="407975" cy="532175"/>
          </a:xfrm>
        </p:grpSpPr>
        <p:sp>
          <p:nvSpPr>
            <p:cNvPr id="474" name="Google Shape;474;p37"/>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37"/>
          <p:cNvGrpSpPr/>
          <p:nvPr/>
        </p:nvGrpSpPr>
        <p:grpSpPr>
          <a:xfrm>
            <a:off x="901439" y="399041"/>
            <a:ext cx="372594" cy="310144"/>
            <a:chOff x="1247825" y="322750"/>
            <a:chExt cx="443300" cy="369000"/>
          </a:xfrm>
        </p:grpSpPr>
        <p:sp>
          <p:nvSpPr>
            <p:cNvPr id="489" name="Google Shape;489;p37"/>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7"/>
          <p:cNvGrpSpPr/>
          <p:nvPr/>
        </p:nvGrpSpPr>
        <p:grpSpPr>
          <a:xfrm>
            <a:off x="1474618" y="397507"/>
            <a:ext cx="356204" cy="313212"/>
            <a:chOff x="1929775" y="320925"/>
            <a:chExt cx="423800" cy="372650"/>
          </a:xfrm>
        </p:grpSpPr>
        <p:sp>
          <p:nvSpPr>
            <p:cNvPr id="495" name="Google Shape;495;p37"/>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37"/>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37"/>
          <p:cNvGrpSpPr/>
          <p:nvPr/>
        </p:nvGrpSpPr>
        <p:grpSpPr>
          <a:xfrm>
            <a:off x="3744262" y="362185"/>
            <a:ext cx="336767" cy="383835"/>
            <a:chOff x="4630125" y="278900"/>
            <a:chExt cx="400675" cy="456675"/>
          </a:xfrm>
        </p:grpSpPr>
        <p:sp>
          <p:nvSpPr>
            <p:cNvPr id="503" name="Google Shape;503;p37"/>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37"/>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37"/>
          <p:cNvGrpSpPr/>
          <p:nvPr/>
        </p:nvGrpSpPr>
        <p:grpSpPr>
          <a:xfrm>
            <a:off x="353874" y="908741"/>
            <a:ext cx="342882" cy="418128"/>
            <a:chOff x="596350" y="929175"/>
            <a:chExt cx="407950" cy="497475"/>
          </a:xfrm>
        </p:grpSpPr>
        <p:sp>
          <p:nvSpPr>
            <p:cNvPr id="509" name="Google Shape;509;p37"/>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7"/>
          <p:cNvGrpSpPr/>
          <p:nvPr/>
        </p:nvGrpSpPr>
        <p:grpSpPr>
          <a:xfrm>
            <a:off x="1478190" y="969656"/>
            <a:ext cx="349060" cy="298882"/>
            <a:chOff x="1934025" y="1001650"/>
            <a:chExt cx="415300" cy="355600"/>
          </a:xfrm>
        </p:grpSpPr>
        <p:sp>
          <p:nvSpPr>
            <p:cNvPr id="517" name="Google Shape;517;p37"/>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7"/>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7"/>
          <p:cNvGrpSpPr/>
          <p:nvPr/>
        </p:nvGrpSpPr>
        <p:grpSpPr>
          <a:xfrm>
            <a:off x="4302585" y="947131"/>
            <a:ext cx="350068" cy="350573"/>
            <a:chOff x="5294400" y="974850"/>
            <a:chExt cx="416500" cy="417100"/>
          </a:xfrm>
        </p:grpSpPr>
        <p:sp>
          <p:nvSpPr>
            <p:cNvPr id="526" name="Google Shape;526;p37"/>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7"/>
          <p:cNvGrpSpPr/>
          <p:nvPr/>
        </p:nvGrpSpPr>
        <p:grpSpPr>
          <a:xfrm>
            <a:off x="4825607" y="907732"/>
            <a:ext cx="433992" cy="422729"/>
            <a:chOff x="5916675" y="927975"/>
            <a:chExt cx="516350" cy="502950"/>
          </a:xfrm>
        </p:grpSpPr>
        <p:sp>
          <p:nvSpPr>
            <p:cNvPr id="529" name="Google Shape;529;p3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7"/>
          <p:cNvGrpSpPr/>
          <p:nvPr/>
        </p:nvGrpSpPr>
        <p:grpSpPr>
          <a:xfrm>
            <a:off x="327251" y="1557145"/>
            <a:ext cx="391001" cy="264085"/>
            <a:chOff x="564675" y="1700625"/>
            <a:chExt cx="465200" cy="314200"/>
          </a:xfrm>
        </p:grpSpPr>
        <p:sp>
          <p:nvSpPr>
            <p:cNvPr id="532" name="Google Shape;532;p37"/>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7"/>
          <p:cNvGrpSpPr/>
          <p:nvPr/>
        </p:nvGrpSpPr>
        <p:grpSpPr>
          <a:xfrm>
            <a:off x="892235" y="1492657"/>
            <a:ext cx="391001" cy="382827"/>
            <a:chOff x="1236875" y="1623900"/>
            <a:chExt cx="465200" cy="455475"/>
          </a:xfrm>
        </p:grpSpPr>
        <p:sp>
          <p:nvSpPr>
            <p:cNvPr id="536" name="Google Shape;536;p37"/>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7"/>
          <p:cNvGrpSpPr/>
          <p:nvPr/>
        </p:nvGrpSpPr>
        <p:grpSpPr>
          <a:xfrm>
            <a:off x="1469490" y="1500852"/>
            <a:ext cx="366458" cy="366437"/>
            <a:chOff x="1923675" y="1633650"/>
            <a:chExt cx="436000" cy="435975"/>
          </a:xfrm>
        </p:grpSpPr>
        <p:sp>
          <p:nvSpPr>
            <p:cNvPr id="544" name="Google Shape;544;p3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7"/>
          <p:cNvGrpSpPr/>
          <p:nvPr/>
        </p:nvGrpSpPr>
        <p:grpSpPr>
          <a:xfrm>
            <a:off x="2032941" y="1499318"/>
            <a:ext cx="369505" cy="369505"/>
            <a:chOff x="2594050" y="1631825"/>
            <a:chExt cx="439625" cy="439625"/>
          </a:xfrm>
        </p:grpSpPr>
        <p:sp>
          <p:nvSpPr>
            <p:cNvPr id="551" name="Google Shape;551;p3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7"/>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37"/>
          <p:cNvGrpSpPr/>
          <p:nvPr/>
        </p:nvGrpSpPr>
        <p:grpSpPr>
          <a:xfrm>
            <a:off x="3197706" y="1471687"/>
            <a:ext cx="299911" cy="424768"/>
            <a:chOff x="3979850" y="1598950"/>
            <a:chExt cx="356825" cy="505375"/>
          </a:xfrm>
        </p:grpSpPr>
        <p:sp>
          <p:nvSpPr>
            <p:cNvPr id="557" name="Google Shape;557;p37"/>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37"/>
          <p:cNvGrpSpPr/>
          <p:nvPr/>
        </p:nvGrpSpPr>
        <p:grpSpPr>
          <a:xfrm>
            <a:off x="3715096" y="1562776"/>
            <a:ext cx="395098" cy="242589"/>
            <a:chOff x="4595425" y="1707325"/>
            <a:chExt cx="470075" cy="288625"/>
          </a:xfrm>
        </p:grpSpPr>
        <p:sp>
          <p:nvSpPr>
            <p:cNvPr id="560" name="Google Shape;560;p37"/>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37"/>
          <p:cNvGrpSpPr/>
          <p:nvPr/>
        </p:nvGrpSpPr>
        <p:grpSpPr>
          <a:xfrm>
            <a:off x="4299013" y="1503416"/>
            <a:ext cx="357234" cy="361310"/>
            <a:chOff x="5290150" y="1636700"/>
            <a:chExt cx="425025" cy="429875"/>
          </a:xfrm>
        </p:grpSpPr>
        <p:sp>
          <p:nvSpPr>
            <p:cNvPr id="566" name="Google Shape;566;p37"/>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37"/>
          <p:cNvGrpSpPr/>
          <p:nvPr/>
        </p:nvGrpSpPr>
        <p:grpSpPr>
          <a:xfrm>
            <a:off x="4862967" y="1492657"/>
            <a:ext cx="359272" cy="376691"/>
            <a:chOff x="5961125" y="1623900"/>
            <a:chExt cx="427450" cy="448175"/>
          </a:xfrm>
        </p:grpSpPr>
        <p:sp>
          <p:nvSpPr>
            <p:cNvPr id="569" name="Google Shape;569;p3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7"/>
          <p:cNvGrpSpPr/>
          <p:nvPr/>
        </p:nvGrpSpPr>
        <p:grpSpPr>
          <a:xfrm>
            <a:off x="5415659" y="1502386"/>
            <a:ext cx="383835" cy="363369"/>
            <a:chOff x="6618700" y="1635475"/>
            <a:chExt cx="456675" cy="432325"/>
          </a:xfrm>
        </p:grpSpPr>
        <p:sp>
          <p:nvSpPr>
            <p:cNvPr id="577" name="Google Shape;577;p37"/>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37"/>
          <p:cNvGrpSpPr/>
          <p:nvPr/>
        </p:nvGrpSpPr>
        <p:grpSpPr>
          <a:xfrm>
            <a:off x="370747" y="2085798"/>
            <a:ext cx="304009" cy="326513"/>
            <a:chOff x="616425" y="2329600"/>
            <a:chExt cx="361700" cy="388475"/>
          </a:xfrm>
        </p:grpSpPr>
        <p:sp>
          <p:nvSpPr>
            <p:cNvPr id="583" name="Google Shape;583;p37"/>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37"/>
          <p:cNvGrpSpPr/>
          <p:nvPr/>
        </p:nvGrpSpPr>
        <p:grpSpPr>
          <a:xfrm>
            <a:off x="927557" y="2088866"/>
            <a:ext cx="320378" cy="320378"/>
            <a:chOff x="1278900" y="2333250"/>
            <a:chExt cx="381175" cy="381175"/>
          </a:xfrm>
        </p:grpSpPr>
        <p:sp>
          <p:nvSpPr>
            <p:cNvPr id="592" name="Google Shape;592;p37"/>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7"/>
          <p:cNvGrpSpPr/>
          <p:nvPr/>
        </p:nvGrpSpPr>
        <p:grpSpPr>
          <a:xfrm>
            <a:off x="1492520" y="2088866"/>
            <a:ext cx="320399" cy="320378"/>
            <a:chOff x="1951075" y="2333250"/>
            <a:chExt cx="381200" cy="381175"/>
          </a:xfrm>
        </p:grpSpPr>
        <p:sp>
          <p:nvSpPr>
            <p:cNvPr id="597" name="Google Shape;597;p37"/>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7"/>
          <p:cNvGrpSpPr/>
          <p:nvPr/>
        </p:nvGrpSpPr>
        <p:grpSpPr>
          <a:xfrm>
            <a:off x="2057504" y="2088866"/>
            <a:ext cx="320378" cy="320378"/>
            <a:chOff x="2623275" y="2333250"/>
            <a:chExt cx="381175" cy="381175"/>
          </a:xfrm>
        </p:grpSpPr>
        <p:sp>
          <p:nvSpPr>
            <p:cNvPr id="602" name="Google Shape;602;p37"/>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37"/>
          <p:cNvGrpSpPr/>
          <p:nvPr/>
        </p:nvGrpSpPr>
        <p:grpSpPr>
          <a:xfrm>
            <a:off x="2697209" y="2033603"/>
            <a:ext cx="170937" cy="426827"/>
            <a:chOff x="3384375" y="2267500"/>
            <a:chExt cx="203375" cy="507825"/>
          </a:xfrm>
        </p:grpSpPr>
        <p:sp>
          <p:nvSpPr>
            <p:cNvPr id="607" name="Google Shape;607;p37"/>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7"/>
          <p:cNvGrpSpPr/>
          <p:nvPr/>
        </p:nvGrpSpPr>
        <p:grpSpPr>
          <a:xfrm>
            <a:off x="3842516" y="2087836"/>
            <a:ext cx="140237" cy="318339"/>
            <a:chOff x="4747025" y="2332025"/>
            <a:chExt cx="166850" cy="378750"/>
          </a:xfrm>
        </p:grpSpPr>
        <p:sp>
          <p:nvSpPr>
            <p:cNvPr id="610" name="Google Shape;610;p37"/>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37"/>
          <p:cNvGrpSpPr/>
          <p:nvPr/>
        </p:nvGrpSpPr>
        <p:grpSpPr>
          <a:xfrm>
            <a:off x="3274990" y="2035641"/>
            <a:ext cx="145343" cy="422729"/>
            <a:chOff x="4071800" y="2269925"/>
            <a:chExt cx="172925" cy="502950"/>
          </a:xfrm>
        </p:grpSpPr>
        <p:sp>
          <p:nvSpPr>
            <p:cNvPr id="613" name="Google Shape;613;p37"/>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7"/>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7"/>
          <p:cNvGrpSpPr/>
          <p:nvPr/>
        </p:nvGrpSpPr>
        <p:grpSpPr>
          <a:xfrm>
            <a:off x="4872696" y="2086302"/>
            <a:ext cx="345971" cy="325505"/>
            <a:chOff x="5972700" y="2330200"/>
            <a:chExt cx="411625" cy="387275"/>
          </a:xfrm>
        </p:grpSpPr>
        <p:sp>
          <p:nvSpPr>
            <p:cNvPr id="617" name="Google Shape;617;p3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37"/>
          <p:cNvGrpSpPr/>
          <p:nvPr/>
        </p:nvGrpSpPr>
        <p:grpSpPr>
          <a:xfrm>
            <a:off x="467993" y="2614431"/>
            <a:ext cx="109538" cy="399195"/>
            <a:chOff x="732125" y="2958550"/>
            <a:chExt cx="130325" cy="474950"/>
          </a:xfrm>
        </p:grpSpPr>
        <p:sp>
          <p:nvSpPr>
            <p:cNvPr id="620" name="Google Shape;620;p37"/>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37"/>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37"/>
          <p:cNvGrpSpPr/>
          <p:nvPr/>
        </p:nvGrpSpPr>
        <p:grpSpPr>
          <a:xfrm>
            <a:off x="2023737" y="2627227"/>
            <a:ext cx="387933" cy="367467"/>
            <a:chOff x="2583100" y="2973775"/>
            <a:chExt cx="461550" cy="437200"/>
          </a:xfrm>
        </p:grpSpPr>
        <p:sp>
          <p:nvSpPr>
            <p:cNvPr id="631" name="Google Shape;631;p37"/>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7"/>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7"/>
          <p:cNvGrpSpPr/>
          <p:nvPr/>
        </p:nvGrpSpPr>
        <p:grpSpPr>
          <a:xfrm>
            <a:off x="4263186" y="2655384"/>
            <a:ext cx="435022" cy="323445"/>
            <a:chOff x="5247525" y="3007275"/>
            <a:chExt cx="517575" cy="384825"/>
          </a:xfrm>
        </p:grpSpPr>
        <p:sp>
          <p:nvSpPr>
            <p:cNvPr id="635" name="Google Shape;635;p3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7"/>
          <p:cNvGrpSpPr/>
          <p:nvPr/>
        </p:nvGrpSpPr>
        <p:grpSpPr>
          <a:xfrm>
            <a:off x="3174172" y="2636956"/>
            <a:ext cx="342882" cy="350068"/>
            <a:chOff x="3951850" y="2985350"/>
            <a:chExt cx="407950" cy="416500"/>
          </a:xfrm>
        </p:grpSpPr>
        <p:sp>
          <p:nvSpPr>
            <p:cNvPr id="638" name="Google Shape;638;p3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37"/>
          <p:cNvGrpSpPr/>
          <p:nvPr/>
        </p:nvGrpSpPr>
        <p:grpSpPr>
          <a:xfrm>
            <a:off x="330844" y="3226504"/>
            <a:ext cx="397136" cy="305017"/>
            <a:chOff x="568950" y="3686775"/>
            <a:chExt cx="472500" cy="362900"/>
          </a:xfrm>
        </p:grpSpPr>
        <p:sp>
          <p:nvSpPr>
            <p:cNvPr id="643" name="Google Shape;643;p37"/>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37"/>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37"/>
          <p:cNvGrpSpPr/>
          <p:nvPr/>
        </p:nvGrpSpPr>
        <p:grpSpPr>
          <a:xfrm>
            <a:off x="898896" y="3252097"/>
            <a:ext cx="377700" cy="253852"/>
            <a:chOff x="1244800" y="3717225"/>
            <a:chExt cx="449375" cy="302025"/>
          </a:xfrm>
        </p:grpSpPr>
        <p:sp>
          <p:nvSpPr>
            <p:cNvPr id="648" name="Google Shape;648;p37"/>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7"/>
          <p:cNvGrpSpPr/>
          <p:nvPr/>
        </p:nvGrpSpPr>
        <p:grpSpPr>
          <a:xfrm>
            <a:off x="1468986" y="3232639"/>
            <a:ext cx="367467" cy="287115"/>
            <a:chOff x="1923075" y="3694075"/>
            <a:chExt cx="437200" cy="341600"/>
          </a:xfrm>
        </p:grpSpPr>
        <p:sp>
          <p:nvSpPr>
            <p:cNvPr id="655" name="Google Shape;655;p37"/>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7"/>
          <p:cNvGrpSpPr/>
          <p:nvPr/>
        </p:nvGrpSpPr>
        <p:grpSpPr>
          <a:xfrm>
            <a:off x="2037542" y="3228038"/>
            <a:ext cx="360301" cy="295814"/>
            <a:chOff x="2599525" y="3688600"/>
            <a:chExt cx="428675" cy="351950"/>
          </a:xfrm>
        </p:grpSpPr>
        <p:sp>
          <p:nvSpPr>
            <p:cNvPr id="665" name="Google Shape;665;p37"/>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37"/>
          <p:cNvGrpSpPr/>
          <p:nvPr/>
        </p:nvGrpSpPr>
        <p:grpSpPr>
          <a:xfrm>
            <a:off x="2619925" y="3207571"/>
            <a:ext cx="333700" cy="329077"/>
            <a:chOff x="3292425" y="3664250"/>
            <a:chExt cx="397025" cy="391525"/>
          </a:xfrm>
        </p:grpSpPr>
        <p:sp>
          <p:nvSpPr>
            <p:cNvPr id="669" name="Google Shape;669;p37"/>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7"/>
          <p:cNvGrpSpPr/>
          <p:nvPr/>
        </p:nvGrpSpPr>
        <p:grpSpPr>
          <a:xfrm>
            <a:off x="3157782" y="3250038"/>
            <a:ext cx="369526" cy="268183"/>
            <a:chOff x="3932350" y="3714775"/>
            <a:chExt cx="439650" cy="319075"/>
          </a:xfrm>
        </p:grpSpPr>
        <p:sp>
          <p:nvSpPr>
            <p:cNvPr id="673" name="Google Shape;673;p37"/>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7"/>
          <p:cNvGrpSpPr/>
          <p:nvPr/>
        </p:nvGrpSpPr>
        <p:grpSpPr>
          <a:xfrm>
            <a:off x="3722766" y="3250038"/>
            <a:ext cx="369505" cy="268183"/>
            <a:chOff x="4604550" y="3714775"/>
            <a:chExt cx="439625" cy="319075"/>
          </a:xfrm>
        </p:grpSpPr>
        <p:sp>
          <p:nvSpPr>
            <p:cNvPr id="679" name="Google Shape;679;p37"/>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7"/>
          <p:cNvGrpSpPr/>
          <p:nvPr/>
        </p:nvGrpSpPr>
        <p:grpSpPr>
          <a:xfrm>
            <a:off x="4301051" y="3222406"/>
            <a:ext cx="353136" cy="313738"/>
            <a:chOff x="5292575" y="3681900"/>
            <a:chExt cx="420150" cy="373275"/>
          </a:xfrm>
        </p:grpSpPr>
        <p:sp>
          <p:nvSpPr>
            <p:cNvPr id="682" name="Google Shape;682;p37"/>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7"/>
          <p:cNvGrpSpPr/>
          <p:nvPr/>
        </p:nvGrpSpPr>
        <p:grpSpPr>
          <a:xfrm>
            <a:off x="4846073" y="3182482"/>
            <a:ext cx="393060" cy="393060"/>
            <a:chOff x="5941025" y="3634400"/>
            <a:chExt cx="467650" cy="467650"/>
          </a:xfrm>
        </p:grpSpPr>
        <p:sp>
          <p:nvSpPr>
            <p:cNvPr id="690" name="Google Shape;690;p37"/>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37"/>
          <p:cNvGrpSpPr/>
          <p:nvPr/>
        </p:nvGrpSpPr>
        <p:grpSpPr>
          <a:xfrm>
            <a:off x="5436146" y="3207571"/>
            <a:ext cx="342882" cy="342903"/>
            <a:chOff x="6643075" y="3664250"/>
            <a:chExt cx="407950" cy="407975"/>
          </a:xfrm>
        </p:grpSpPr>
        <p:sp>
          <p:nvSpPr>
            <p:cNvPr id="697" name="Google Shape;697;p3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7"/>
          <p:cNvGrpSpPr/>
          <p:nvPr/>
        </p:nvGrpSpPr>
        <p:grpSpPr>
          <a:xfrm>
            <a:off x="336980" y="3758225"/>
            <a:ext cx="371564" cy="371543"/>
            <a:chOff x="576250" y="4319400"/>
            <a:chExt cx="442075" cy="442050"/>
          </a:xfrm>
        </p:grpSpPr>
        <p:sp>
          <p:nvSpPr>
            <p:cNvPr id="700" name="Google Shape;700;p3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7"/>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7"/>
          <p:cNvGrpSpPr/>
          <p:nvPr/>
        </p:nvGrpSpPr>
        <p:grpSpPr>
          <a:xfrm>
            <a:off x="4280585" y="3777157"/>
            <a:ext cx="394068" cy="325505"/>
            <a:chOff x="5268225" y="4341925"/>
            <a:chExt cx="468850" cy="387275"/>
          </a:xfrm>
        </p:grpSpPr>
        <p:sp>
          <p:nvSpPr>
            <p:cNvPr id="709" name="Google Shape;709;p37"/>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7"/>
          <p:cNvGrpSpPr/>
          <p:nvPr/>
        </p:nvGrpSpPr>
        <p:grpSpPr>
          <a:xfrm>
            <a:off x="4865531" y="3766924"/>
            <a:ext cx="354145" cy="354145"/>
            <a:chOff x="5964175" y="4329750"/>
            <a:chExt cx="421350" cy="421350"/>
          </a:xfrm>
        </p:grpSpPr>
        <p:sp>
          <p:nvSpPr>
            <p:cNvPr id="718" name="Google Shape;718;p37"/>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37"/>
          <p:cNvGrpSpPr/>
          <p:nvPr/>
        </p:nvGrpSpPr>
        <p:grpSpPr>
          <a:xfrm>
            <a:off x="901439" y="4331908"/>
            <a:ext cx="372594" cy="360301"/>
            <a:chOff x="1247825" y="5001950"/>
            <a:chExt cx="443300" cy="428675"/>
          </a:xfrm>
        </p:grpSpPr>
        <p:sp>
          <p:nvSpPr>
            <p:cNvPr id="721" name="Google Shape;721;p37"/>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37"/>
          <p:cNvGrpSpPr/>
          <p:nvPr/>
        </p:nvGrpSpPr>
        <p:grpSpPr>
          <a:xfrm>
            <a:off x="1499685" y="4313985"/>
            <a:ext cx="306068" cy="389992"/>
            <a:chOff x="1959600" y="4980625"/>
            <a:chExt cx="364150" cy="464000"/>
          </a:xfrm>
        </p:grpSpPr>
        <p:sp>
          <p:nvSpPr>
            <p:cNvPr id="728" name="Google Shape;728;p37"/>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7"/>
          <p:cNvGrpSpPr/>
          <p:nvPr/>
        </p:nvGrpSpPr>
        <p:grpSpPr>
          <a:xfrm>
            <a:off x="2042165" y="4328840"/>
            <a:ext cx="351077" cy="360806"/>
            <a:chOff x="2605025" y="4998300"/>
            <a:chExt cx="417700" cy="429275"/>
          </a:xfrm>
        </p:grpSpPr>
        <p:sp>
          <p:nvSpPr>
            <p:cNvPr id="736" name="Google Shape;736;p37"/>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37"/>
          <p:cNvGrpSpPr/>
          <p:nvPr/>
        </p:nvGrpSpPr>
        <p:grpSpPr>
          <a:xfrm>
            <a:off x="2572857" y="4331908"/>
            <a:ext cx="419662" cy="349543"/>
            <a:chOff x="3236425" y="5001950"/>
            <a:chExt cx="499300" cy="415875"/>
          </a:xfrm>
        </p:grpSpPr>
        <p:sp>
          <p:nvSpPr>
            <p:cNvPr id="740" name="Google Shape;740;p37"/>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37"/>
          <p:cNvGrpSpPr/>
          <p:nvPr/>
        </p:nvGrpSpPr>
        <p:grpSpPr>
          <a:xfrm>
            <a:off x="3187977" y="4313985"/>
            <a:ext cx="319369" cy="380263"/>
            <a:chOff x="3968275" y="4980625"/>
            <a:chExt cx="379975" cy="452425"/>
          </a:xfrm>
        </p:grpSpPr>
        <p:sp>
          <p:nvSpPr>
            <p:cNvPr id="747" name="Google Shape;747;p37"/>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37"/>
          <p:cNvGrpSpPr/>
          <p:nvPr/>
        </p:nvGrpSpPr>
        <p:grpSpPr>
          <a:xfrm>
            <a:off x="4843510" y="4398938"/>
            <a:ext cx="404323" cy="220085"/>
            <a:chOff x="5937975" y="5081700"/>
            <a:chExt cx="481050" cy="261850"/>
          </a:xfrm>
        </p:grpSpPr>
        <p:sp>
          <p:nvSpPr>
            <p:cNvPr id="751" name="Google Shape;751;p37"/>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37"/>
          <p:cNvGrpSpPr/>
          <p:nvPr/>
        </p:nvGrpSpPr>
        <p:grpSpPr>
          <a:xfrm>
            <a:off x="5461718" y="4356472"/>
            <a:ext cx="290183" cy="333678"/>
            <a:chOff x="6673500" y="5031175"/>
            <a:chExt cx="345250" cy="397000"/>
          </a:xfrm>
        </p:grpSpPr>
        <p:sp>
          <p:nvSpPr>
            <p:cNvPr id="755" name="Google Shape;755;p37"/>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37"/>
          <p:cNvGrpSpPr/>
          <p:nvPr/>
        </p:nvGrpSpPr>
        <p:grpSpPr>
          <a:xfrm>
            <a:off x="3153705" y="381117"/>
            <a:ext cx="387933" cy="345971"/>
            <a:chOff x="3927500" y="301425"/>
            <a:chExt cx="461550" cy="411625"/>
          </a:xfrm>
        </p:grpSpPr>
        <p:sp>
          <p:nvSpPr>
            <p:cNvPr id="761" name="Google Shape;761;p37"/>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7"/>
          <p:cNvGrpSpPr/>
          <p:nvPr/>
        </p:nvGrpSpPr>
        <p:grpSpPr>
          <a:xfrm>
            <a:off x="5441252" y="387778"/>
            <a:ext cx="332670" cy="332670"/>
            <a:chOff x="6649150" y="309350"/>
            <a:chExt cx="395800" cy="395800"/>
          </a:xfrm>
        </p:grpSpPr>
        <p:sp>
          <p:nvSpPr>
            <p:cNvPr id="789" name="Google Shape;789;p37"/>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7"/>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37"/>
          <p:cNvGrpSpPr/>
          <p:nvPr/>
        </p:nvGrpSpPr>
        <p:grpSpPr>
          <a:xfrm>
            <a:off x="4873705" y="395448"/>
            <a:ext cx="337797" cy="319873"/>
            <a:chOff x="5973900" y="318475"/>
            <a:chExt cx="401900" cy="380575"/>
          </a:xfrm>
        </p:grpSpPr>
        <p:sp>
          <p:nvSpPr>
            <p:cNvPr id="813" name="Google Shape;813;p37"/>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7"/>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7"/>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7"/>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7"/>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7"/>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7"/>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7"/>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7"/>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7"/>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7"/>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7"/>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7"/>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7"/>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7"/>
          <p:cNvGrpSpPr/>
          <p:nvPr/>
        </p:nvGrpSpPr>
        <p:grpSpPr>
          <a:xfrm>
            <a:off x="918858" y="908741"/>
            <a:ext cx="342882" cy="418128"/>
            <a:chOff x="1268550" y="929175"/>
            <a:chExt cx="407950" cy="497475"/>
          </a:xfrm>
        </p:grpSpPr>
        <p:sp>
          <p:nvSpPr>
            <p:cNvPr id="828" name="Google Shape;828;p37"/>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7"/>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7"/>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37"/>
          <p:cNvGrpSpPr/>
          <p:nvPr/>
        </p:nvGrpSpPr>
        <p:grpSpPr>
          <a:xfrm>
            <a:off x="5404922" y="924605"/>
            <a:ext cx="405331" cy="388962"/>
            <a:chOff x="6605925" y="948050"/>
            <a:chExt cx="482250" cy="462775"/>
          </a:xfrm>
        </p:grpSpPr>
        <p:sp>
          <p:nvSpPr>
            <p:cNvPr id="832" name="Google Shape;832;p37"/>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7"/>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7"/>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7"/>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7"/>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7"/>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7"/>
          <p:cNvGrpSpPr/>
          <p:nvPr/>
        </p:nvGrpSpPr>
        <p:grpSpPr>
          <a:xfrm>
            <a:off x="5499604" y="2076574"/>
            <a:ext cx="215966" cy="342399"/>
            <a:chOff x="6718575" y="2318625"/>
            <a:chExt cx="256950" cy="407375"/>
          </a:xfrm>
        </p:grpSpPr>
        <p:sp>
          <p:nvSpPr>
            <p:cNvPr id="839" name="Google Shape;839;p3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37"/>
          <p:cNvGrpSpPr/>
          <p:nvPr/>
        </p:nvGrpSpPr>
        <p:grpSpPr>
          <a:xfrm>
            <a:off x="2600993" y="2703482"/>
            <a:ext cx="363369" cy="221115"/>
            <a:chOff x="3269900" y="3064500"/>
            <a:chExt cx="432325" cy="263075"/>
          </a:xfrm>
        </p:grpSpPr>
        <p:sp>
          <p:nvSpPr>
            <p:cNvPr id="848" name="Google Shape;848;p37"/>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37"/>
          <p:cNvGrpSpPr/>
          <p:nvPr/>
        </p:nvGrpSpPr>
        <p:grpSpPr>
          <a:xfrm>
            <a:off x="5475019" y="2635926"/>
            <a:ext cx="265115" cy="372594"/>
            <a:chOff x="6689325" y="2984125"/>
            <a:chExt cx="315425" cy="443300"/>
          </a:xfrm>
        </p:grpSpPr>
        <p:sp>
          <p:nvSpPr>
            <p:cNvPr id="852" name="Google Shape;852;p37"/>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7"/>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37"/>
          <p:cNvGrpSpPr/>
          <p:nvPr/>
        </p:nvGrpSpPr>
        <p:grpSpPr>
          <a:xfrm>
            <a:off x="1523745" y="3730594"/>
            <a:ext cx="256416" cy="414535"/>
            <a:chOff x="1988225" y="4286525"/>
            <a:chExt cx="305075" cy="493200"/>
          </a:xfrm>
        </p:grpSpPr>
        <p:sp>
          <p:nvSpPr>
            <p:cNvPr id="858" name="Google Shape;858;p37"/>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37"/>
          <p:cNvGrpSpPr/>
          <p:nvPr/>
        </p:nvGrpSpPr>
        <p:grpSpPr>
          <a:xfrm>
            <a:off x="2067737" y="3759759"/>
            <a:ext cx="309640" cy="392030"/>
            <a:chOff x="2635450" y="4321225"/>
            <a:chExt cx="368400" cy="466425"/>
          </a:xfrm>
        </p:grpSpPr>
        <p:sp>
          <p:nvSpPr>
            <p:cNvPr id="866" name="Google Shape;866;p37"/>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7"/>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37"/>
          <p:cNvGrpSpPr/>
          <p:nvPr/>
        </p:nvGrpSpPr>
        <p:grpSpPr>
          <a:xfrm>
            <a:off x="5436146" y="3750030"/>
            <a:ext cx="342882" cy="383835"/>
            <a:chOff x="6643075" y="4309650"/>
            <a:chExt cx="407950" cy="456675"/>
          </a:xfrm>
        </p:grpSpPr>
        <p:sp>
          <p:nvSpPr>
            <p:cNvPr id="873" name="Google Shape;873;p37"/>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7"/>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7"/>
          <p:cNvGrpSpPr/>
          <p:nvPr/>
        </p:nvGrpSpPr>
        <p:grpSpPr>
          <a:xfrm>
            <a:off x="4251419" y="4291984"/>
            <a:ext cx="452420" cy="433992"/>
            <a:chOff x="5233525" y="4954450"/>
            <a:chExt cx="538275" cy="516350"/>
          </a:xfrm>
        </p:grpSpPr>
        <p:sp>
          <p:nvSpPr>
            <p:cNvPr id="883" name="Google Shape;883;p37"/>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7"/>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7"/>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7"/>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7"/>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37"/>
          <p:cNvGrpSpPr/>
          <p:nvPr/>
        </p:nvGrpSpPr>
        <p:grpSpPr>
          <a:xfrm>
            <a:off x="3682338" y="4299654"/>
            <a:ext cx="460615" cy="418653"/>
            <a:chOff x="4556450" y="4963575"/>
            <a:chExt cx="548025" cy="498100"/>
          </a:xfrm>
        </p:grpSpPr>
        <p:sp>
          <p:nvSpPr>
            <p:cNvPr id="895" name="Google Shape;895;p37"/>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7"/>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7"/>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37"/>
          <p:cNvGrpSpPr/>
          <p:nvPr/>
        </p:nvGrpSpPr>
        <p:grpSpPr>
          <a:xfrm>
            <a:off x="299620" y="4390239"/>
            <a:ext cx="445255" cy="246182"/>
            <a:chOff x="531800" y="5071350"/>
            <a:chExt cx="529750" cy="292900"/>
          </a:xfrm>
        </p:grpSpPr>
        <p:sp>
          <p:nvSpPr>
            <p:cNvPr id="901" name="Google Shape;901;p37"/>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37"/>
          <p:cNvGrpSpPr/>
          <p:nvPr/>
        </p:nvGrpSpPr>
        <p:grpSpPr>
          <a:xfrm>
            <a:off x="7167694" y="1955800"/>
            <a:ext cx="433992" cy="422729"/>
            <a:chOff x="5916675" y="927975"/>
            <a:chExt cx="516350" cy="502950"/>
          </a:xfrm>
        </p:grpSpPr>
        <p:sp>
          <p:nvSpPr>
            <p:cNvPr id="909" name="Google Shape;909;p3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37"/>
          <p:cNvGrpSpPr/>
          <p:nvPr/>
        </p:nvGrpSpPr>
        <p:grpSpPr>
          <a:xfrm>
            <a:off x="6283714" y="2661702"/>
            <a:ext cx="1079481" cy="1051467"/>
            <a:chOff x="5916675" y="927975"/>
            <a:chExt cx="516350" cy="502950"/>
          </a:xfrm>
        </p:grpSpPr>
        <p:sp>
          <p:nvSpPr>
            <p:cNvPr id="912" name="Google Shape;912;p3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37"/>
          <p:cNvGrpSpPr/>
          <p:nvPr/>
        </p:nvGrpSpPr>
        <p:grpSpPr>
          <a:xfrm>
            <a:off x="6283857" y="1955800"/>
            <a:ext cx="433992" cy="422729"/>
            <a:chOff x="5916675" y="927975"/>
            <a:chExt cx="516350" cy="502950"/>
          </a:xfrm>
        </p:grpSpPr>
        <p:sp>
          <p:nvSpPr>
            <p:cNvPr id="915" name="Google Shape;915;p3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 name="Google Shape;917;p37"/>
          <p:cNvSpPr/>
          <p:nvPr/>
        </p:nvSpPr>
        <p:spPr>
          <a:xfrm>
            <a:off x="7359855"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6476018"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921" name="Google Shape;921;p37"/>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600"/>
              </a:spcBef>
              <a:spcAft>
                <a:spcPts val="0"/>
              </a:spcAft>
              <a:buSzPts val="900"/>
              <a:buChar char="⬥"/>
            </a:pPr>
            <a:r>
              <a:rPr lang="en" sz="900"/>
              <a:t>Change fill color and opacity.</a:t>
            </a:r>
            <a:endParaRPr sz="900"/>
          </a:p>
          <a:p>
            <a:pPr marL="457200" lvl="0" indent="-285750" algn="l" rtl="0">
              <a:spcBef>
                <a:spcPts val="600"/>
              </a:spcBef>
              <a:spcAft>
                <a:spcPts val="0"/>
              </a:spcAft>
              <a:buSzPts val="900"/>
              <a:buChar char="⬥"/>
            </a:pPr>
            <a:r>
              <a:rPr lang="en" sz="900"/>
              <a:t>Change line color, width and style.</a:t>
            </a:r>
            <a:endParaRPr sz="900"/>
          </a:p>
          <a:p>
            <a:pPr marL="0" lvl="0" indent="0" algn="l" rtl="0">
              <a:spcBef>
                <a:spcPts val="600"/>
              </a:spcBef>
              <a:spcAft>
                <a:spcPts val="600"/>
              </a:spcAft>
              <a:buNone/>
            </a:pPr>
            <a:r>
              <a:rPr lang="en" sz="900"/>
              <a:t>Isn’t that nice? :)</a:t>
            </a:r>
            <a:br>
              <a:rPr lang="en" sz="900"/>
            </a:br>
            <a:br>
              <a:rPr lang="en" sz="900"/>
            </a:br>
            <a:r>
              <a:rPr lang="en" sz="900"/>
              <a:t>Examples:</a:t>
            </a:r>
            <a:br>
              <a:rPr lang="en" sz="900"/>
            </a:br>
            <a:endParaRPr sz="900"/>
          </a:p>
        </p:txBody>
      </p:sp>
      <p:sp>
        <p:nvSpPr>
          <p:cNvPr id="922" name="Google Shape;922;p37"/>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600"/>
              </a:spcBef>
              <a:spcAft>
                <a:spcPts val="600"/>
              </a:spcAft>
              <a:buNone/>
            </a:pPr>
            <a:endParaRPr sz="9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grpSp>
        <p:nvGrpSpPr>
          <p:cNvPr id="927" name="Google Shape;927;p38"/>
          <p:cNvGrpSpPr/>
          <p:nvPr/>
        </p:nvGrpSpPr>
        <p:grpSpPr>
          <a:xfrm>
            <a:off x="3058888" y="1550127"/>
            <a:ext cx="445718" cy="445753"/>
            <a:chOff x="3706812" y="1035050"/>
            <a:chExt cx="4792662" cy="4787899"/>
          </a:xfrm>
        </p:grpSpPr>
        <p:sp>
          <p:nvSpPr>
            <p:cNvPr id="928" name="Google Shape;928;p3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9" name="Google Shape;929;p3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0" name="Google Shape;930;p3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1" name="Google Shape;931;p3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2" name="Google Shape;932;p3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3" name="Google Shape;933;p3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4" name="Google Shape;934;p38"/>
          <p:cNvGrpSpPr/>
          <p:nvPr/>
        </p:nvGrpSpPr>
        <p:grpSpPr>
          <a:xfrm>
            <a:off x="1779393" y="1550157"/>
            <a:ext cx="443331" cy="445437"/>
            <a:chOff x="1400175" y="1220787"/>
            <a:chExt cx="4473575" cy="4476750"/>
          </a:xfrm>
        </p:grpSpPr>
        <p:sp>
          <p:nvSpPr>
            <p:cNvPr id="935" name="Google Shape;935;p3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6" name="Google Shape;936;p3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7" name="Google Shape;937;p3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8" name="Google Shape;938;p3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9" name="Google Shape;939;p38"/>
          <p:cNvGrpSpPr/>
          <p:nvPr/>
        </p:nvGrpSpPr>
        <p:grpSpPr>
          <a:xfrm>
            <a:off x="1138046" y="1550171"/>
            <a:ext cx="446045" cy="445465"/>
            <a:chOff x="1649412" y="927100"/>
            <a:chExt cx="5011737" cy="5016500"/>
          </a:xfrm>
        </p:grpSpPr>
        <p:sp>
          <p:nvSpPr>
            <p:cNvPr id="940" name="Google Shape;940;p3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3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2" name="Google Shape;942;p3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3" name="Google Shape;943;p38"/>
          <p:cNvGrpSpPr/>
          <p:nvPr/>
        </p:nvGrpSpPr>
        <p:grpSpPr>
          <a:xfrm>
            <a:off x="2418397" y="1550424"/>
            <a:ext cx="444870" cy="445286"/>
            <a:chOff x="1301750" y="920750"/>
            <a:chExt cx="5095875" cy="5100637"/>
          </a:xfrm>
        </p:grpSpPr>
        <p:sp>
          <p:nvSpPr>
            <p:cNvPr id="944" name="Google Shape;944;p3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3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6" name="Google Shape;946;p3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7" name="Google Shape;947;p3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8" name="Google Shape;948;p3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9" name="Google Shape;949;p38"/>
          <p:cNvGrpSpPr/>
          <p:nvPr/>
        </p:nvGrpSpPr>
        <p:grpSpPr>
          <a:xfrm>
            <a:off x="4341570" y="1550333"/>
            <a:ext cx="445621" cy="445591"/>
            <a:chOff x="5732756" y="2682276"/>
            <a:chExt cx="719905" cy="719856"/>
          </a:xfrm>
        </p:grpSpPr>
        <p:sp>
          <p:nvSpPr>
            <p:cNvPr id="950" name="Google Shape;950;p3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1" name="Google Shape;951;p3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3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3" name="Google Shape;953;p38"/>
          <p:cNvGrpSpPr/>
          <p:nvPr/>
        </p:nvGrpSpPr>
        <p:grpSpPr>
          <a:xfrm>
            <a:off x="4982887" y="1550327"/>
            <a:ext cx="445627" cy="445604"/>
            <a:chOff x="6768809" y="2682265"/>
            <a:chExt cx="719915" cy="719877"/>
          </a:xfrm>
        </p:grpSpPr>
        <p:sp>
          <p:nvSpPr>
            <p:cNvPr id="954" name="Google Shape;954;p3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5" name="Google Shape;955;p3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6" name="Google Shape;956;p3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7" name="Google Shape;957;p3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8" name="Google Shape;958;p38"/>
          <p:cNvGrpSpPr/>
          <p:nvPr/>
        </p:nvGrpSpPr>
        <p:grpSpPr>
          <a:xfrm>
            <a:off x="5624209" y="1550356"/>
            <a:ext cx="445753" cy="445545"/>
            <a:chOff x="7804870" y="2682313"/>
            <a:chExt cx="720118" cy="719782"/>
          </a:xfrm>
        </p:grpSpPr>
        <p:sp>
          <p:nvSpPr>
            <p:cNvPr id="959" name="Google Shape;959;p3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0" name="Google Shape;960;p3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1" name="Google Shape;961;p3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2" name="Google Shape;962;p3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3" name="Google Shape;963;p3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64" name="Google Shape;964;p38"/>
          <p:cNvGrpSpPr/>
          <p:nvPr/>
        </p:nvGrpSpPr>
        <p:grpSpPr>
          <a:xfrm>
            <a:off x="6265657" y="1550125"/>
            <a:ext cx="446293" cy="446006"/>
            <a:chOff x="8841135" y="2681940"/>
            <a:chExt cx="720990" cy="720527"/>
          </a:xfrm>
        </p:grpSpPr>
        <p:sp>
          <p:nvSpPr>
            <p:cNvPr id="965" name="Google Shape;965;p3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6" name="Google Shape;966;p3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7" name="Google Shape;967;p3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8" name="Google Shape;968;p3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9" name="Google Shape;969;p3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0" name="Google Shape;970;p3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1" name="Google Shape;971;p38"/>
          <p:cNvGrpSpPr/>
          <p:nvPr/>
        </p:nvGrpSpPr>
        <p:grpSpPr>
          <a:xfrm>
            <a:off x="3699655" y="1550057"/>
            <a:ext cx="445260" cy="445260"/>
            <a:chOff x="4103687" y="1439862"/>
            <a:chExt cx="3986212" cy="3986211"/>
          </a:xfrm>
        </p:grpSpPr>
        <p:sp>
          <p:nvSpPr>
            <p:cNvPr id="972" name="Google Shape;972;p3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3" name="Google Shape;973;p3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4" name="Google Shape;974;p38"/>
          <p:cNvGrpSpPr/>
          <p:nvPr/>
        </p:nvGrpSpPr>
        <p:grpSpPr>
          <a:xfrm>
            <a:off x="6907645" y="1550361"/>
            <a:ext cx="445803" cy="445535"/>
            <a:chOff x="9878272" y="2682320"/>
            <a:chExt cx="720199" cy="719767"/>
          </a:xfrm>
        </p:grpSpPr>
        <p:sp>
          <p:nvSpPr>
            <p:cNvPr id="975" name="Google Shape;975;p3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6" name="Google Shape;976;p3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7" name="Google Shape;977;p3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8" name="Google Shape;978;p38"/>
          <p:cNvGrpSpPr/>
          <p:nvPr/>
        </p:nvGrpSpPr>
        <p:grpSpPr>
          <a:xfrm>
            <a:off x="7549143" y="1550278"/>
            <a:ext cx="445700" cy="445701"/>
            <a:chOff x="10914618" y="2682187"/>
            <a:chExt cx="720033" cy="720033"/>
          </a:xfrm>
        </p:grpSpPr>
        <p:sp>
          <p:nvSpPr>
            <p:cNvPr id="979" name="Google Shape;979;p3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3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3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3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3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3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5" name="Google Shape;985;p38"/>
          <p:cNvGrpSpPr/>
          <p:nvPr/>
        </p:nvGrpSpPr>
        <p:grpSpPr>
          <a:xfrm>
            <a:off x="1772664" y="843057"/>
            <a:ext cx="361521" cy="445816"/>
            <a:chOff x="1582665" y="1011072"/>
            <a:chExt cx="584040" cy="720220"/>
          </a:xfrm>
        </p:grpSpPr>
        <p:sp>
          <p:nvSpPr>
            <p:cNvPr id="986" name="Google Shape;986;p3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3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8" name="Google Shape;988;p3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9" name="Google Shape;989;p3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3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1" name="Google Shape;991;p38"/>
          <p:cNvGrpSpPr/>
          <p:nvPr/>
        </p:nvGrpSpPr>
        <p:grpSpPr>
          <a:xfrm>
            <a:off x="2374048" y="843078"/>
            <a:ext cx="379481" cy="445796"/>
            <a:chOff x="2554206" y="1011105"/>
            <a:chExt cx="613055" cy="720187"/>
          </a:xfrm>
        </p:grpSpPr>
        <p:sp>
          <p:nvSpPr>
            <p:cNvPr id="992" name="Google Shape;992;p3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3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3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5" name="Google Shape;995;p38"/>
          <p:cNvGrpSpPr/>
          <p:nvPr/>
        </p:nvGrpSpPr>
        <p:grpSpPr>
          <a:xfrm>
            <a:off x="6922223" y="797418"/>
            <a:ext cx="460705" cy="491455"/>
            <a:chOff x="9901824" y="937343"/>
            <a:chExt cx="744273" cy="793950"/>
          </a:xfrm>
        </p:grpSpPr>
        <p:grpSp>
          <p:nvGrpSpPr>
            <p:cNvPr id="996" name="Google Shape;996;p38"/>
            <p:cNvGrpSpPr/>
            <p:nvPr/>
          </p:nvGrpSpPr>
          <p:grpSpPr>
            <a:xfrm>
              <a:off x="9901824" y="937343"/>
              <a:ext cx="744273" cy="793950"/>
              <a:chOff x="9901824" y="937343"/>
              <a:chExt cx="744273" cy="793950"/>
            </a:xfrm>
          </p:grpSpPr>
          <p:sp>
            <p:nvSpPr>
              <p:cNvPr id="997" name="Google Shape;997;p3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3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3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3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1" name="Google Shape;1001;p3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2" name="Google Shape;1002;p3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3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3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3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6" name="Google Shape;1006;p3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007" name="Google Shape;1007;p3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3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3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3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3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3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3" name="Google Shape;1013;p38"/>
          <p:cNvGrpSpPr/>
          <p:nvPr/>
        </p:nvGrpSpPr>
        <p:grpSpPr>
          <a:xfrm>
            <a:off x="2993392" y="843244"/>
            <a:ext cx="369868" cy="445629"/>
            <a:chOff x="3554761" y="1011374"/>
            <a:chExt cx="597525" cy="719918"/>
          </a:xfrm>
        </p:grpSpPr>
        <p:sp>
          <p:nvSpPr>
            <p:cNvPr id="1014" name="Google Shape;1014;p3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5" name="Google Shape;1015;p3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3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3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8" name="Google Shape;1018;p38"/>
          <p:cNvGrpSpPr/>
          <p:nvPr/>
        </p:nvGrpSpPr>
        <p:grpSpPr>
          <a:xfrm>
            <a:off x="3603122" y="843032"/>
            <a:ext cx="370755" cy="445841"/>
            <a:chOff x="4539787" y="1011032"/>
            <a:chExt cx="598958" cy="720261"/>
          </a:xfrm>
        </p:grpSpPr>
        <p:sp>
          <p:nvSpPr>
            <p:cNvPr id="1019" name="Google Shape;1019;p3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3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1" name="Google Shape;1021;p3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2" name="Google Shape;1022;p3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3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4" name="Google Shape;1024;p38"/>
          <p:cNvGrpSpPr/>
          <p:nvPr/>
        </p:nvGrpSpPr>
        <p:grpSpPr>
          <a:xfrm>
            <a:off x="4213740" y="843140"/>
            <a:ext cx="366917" cy="445733"/>
            <a:chOff x="5526246" y="1011207"/>
            <a:chExt cx="592758" cy="720086"/>
          </a:xfrm>
        </p:grpSpPr>
        <p:sp>
          <p:nvSpPr>
            <p:cNvPr id="1025" name="Google Shape;1025;p3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3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3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3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3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3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1" name="Google Shape;1031;p38"/>
          <p:cNvGrpSpPr/>
          <p:nvPr/>
        </p:nvGrpSpPr>
        <p:grpSpPr>
          <a:xfrm>
            <a:off x="1168508" y="843134"/>
            <a:ext cx="364294" cy="445740"/>
            <a:chOff x="606645" y="1011196"/>
            <a:chExt cx="588520" cy="720096"/>
          </a:xfrm>
        </p:grpSpPr>
        <p:sp>
          <p:nvSpPr>
            <p:cNvPr id="1032" name="Google Shape;1032;p3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3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3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3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6" name="Google Shape;1036;p38"/>
          <p:cNvGrpSpPr/>
          <p:nvPr/>
        </p:nvGrpSpPr>
        <p:grpSpPr>
          <a:xfrm>
            <a:off x="7622791" y="843111"/>
            <a:ext cx="298405" cy="445762"/>
            <a:chOff x="11033597" y="1011159"/>
            <a:chExt cx="482075" cy="720133"/>
          </a:xfrm>
        </p:grpSpPr>
        <p:sp>
          <p:nvSpPr>
            <p:cNvPr id="1037" name="Google Shape;1037;p3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38" name="Google Shape;1038;p3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39" name="Google Shape;1039;p3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40" name="Google Shape;1040;p3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041" name="Google Shape;1041;p38"/>
          <p:cNvGrpSpPr/>
          <p:nvPr/>
        </p:nvGrpSpPr>
        <p:grpSpPr>
          <a:xfrm>
            <a:off x="6221656" y="797418"/>
            <a:ext cx="460705" cy="491455"/>
            <a:chOff x="8770051" y="937343"/>
            <a:chExt cx="744273" cy="793950"/>
          </a:xfrm>
        </p:grpSpPr>
        <p:sp>
          <p:nvSpPr>
            <p:cNvPr id="1042" name="Google Shape;1042;p3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3" name="Google Shape;1043;p3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4" name="Google Shape;1044;p3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5" name="Google Shape;1045;p3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6" name="Google Shape;1046;p3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47" name="Google Shape;1047;p38"/>
            <p:cNvGrpSpPr/>
            <p:nvPr/>
          </p:nvGrpSpPr>
          <p:grpSpPr>
            <a:xfrm>
              <a:off x="8770051" y="937343"/>
              <a:ext cx="744273" cy="793950"/>
              <a:chOff x="6565437" y="1588001"/>
              <a:chExt cx="744273" cy="793950"/>
            </a:xfrm>
          </p:grpSpPr>
          <p:sp>
            <p:nvSpPr>
              <p:cNvPr id="1048" name="Google Shape;1048;p3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3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3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1" name="Google Shape;1051;p3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2" name="Google Shape;1052;p3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3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3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5" name="Google Shape;1055;p3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6" name="Google Shape;1056;p3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3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58" name="Google Shape;1058;p38"/>
          <p:cNvGrpSpPr/>
          <p:nvPr/>
        </p:nvGrpSpPr>
        <p:grpSpPr>
          <a:xfrm>
            <a:off x="4820520" y="797418"/>
            <a:ext cx="460705" cy="491455"/>
            <a:chOff x="6506504" y="937343"/>
            <a:chExt cx="744273" cy="793950"/>
          </a:xfrm>
        </p:grpSpPr>
        <p:sp>
          <p:nvSpPr>
            <p:cNvPr id="1059" name="Google Shape;1059;p3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0" name="Google Shape;1060;p3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1" name="Google Shape;1061;p3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62" name="Google Shape;1062;p38"/>
            <p:cNvGrpSpPr/>
            <p:nvPr/>
          </p:nvGrpSpPr>
          <p:grpSpPr>
            <a:xfrm>
              <a:off x="6506504" y="937343"/>
              <a:ext cx="744273" cy="793950"/>
              <a:chOff x="6565437" y="1588001"/>
              <a:chExt cx="744273" cy="793950"/>
            </a:xfrm>
          </p:grpSpPr>
          <p:sp>
            <p:nvSpPr>
              <p:cNvPr id="1063" name="Google Shape;1063;p3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3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3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3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3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8" name="Google Shape;1068;p3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9" name="Google Shape;1069;p3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0" name="Google Shape;1070;p3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1" name="Google Shape;1071;p3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2" name="Google Shape;1072;p3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73" name="Google Shape;1073;p38"/>
          <p:cNvGrpSpPr/>
          <p:nvPr/>
        </p:nvGrpSpPr>
        <p:grpSpPr>
          <a:xfrm>
            <a:off x="5521088" y="797418"/>
            <a:ext cx="460705" cy="491455"/>
            <a:chOff x="7638277" y="937343"/>
            <a:chExt cx="744273" cy="793950"/>
          </a:xfrm>
        </p:grpSpPr>
        <p:sp>
          <p:nvSpPr>
            <p:cNvPr id="1074" name="Google Shape;1074;p3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5" name="Google Shape;1075;p3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3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7" name="Google Shape;1077;p3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78" name="Google Shape;1078;p38"/>
            <p:cNvGrpSpPr/>
            <p:nvPr/>
          </p:nvGrpSpPr>
          <p:grpSpPr>
            <a:xfrm>
              <a:off x="7638277" y="937343"/>
              <a:ext cx="744273" cy="793950"/>
              <a:chOff x="6565437" y="1588001"/>
              <a:chExt cx="744273" cy="793950"/>
            </a:xfrm>
          </p:grpSpPr>
          <p:sp>
            <p:nvSpPr>
              <p:cNvPr id="1079" name="Google Shape;1079;p3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0" name="Google Shape;1080;p3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1" name="Google Shape;1081;p3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2" name="Google Shape;1082;p3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3" name="Google Shape;1083;p3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4" name="Google Shape;1084;p3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5" name="Google Shape;1085;p3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6" name="Google Shape;1086;p3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7" name="Google Shape;1087;p3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8" name="Google Shape;1088;p3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89" name="Google Shape;1089;p38"/>
          <p:cNvGrpSpPr/>
          <p:nvPr/>
        </p:nvGrpSpPr>
        <p:grpSpPr>
          <a:xfrm>
            <a:off x="3061198" y="2986973"/>
            <a:ext cx="445779" cy="400764"/>
            <a:chOff x="3778727" y="4460423"/>
            <a:chExt cx="720160" cy="647438"/>
          </a:xfrm>
        </p:grpSpPr>
        <p:sp>
          <p:nvSpPr>
            <p:cNvPr id="1090" name="Google Shape;1090;p3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1" name="Google Shape;1091;p3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2" name="Google Shape;1092;p3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3" name="Google Shape;1093;p3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4" name="Google Shape;1094;p3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5" name="Google Shape;1095;p3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3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7" name="Google Shape;1097;p38"/>
          <p:cNvGrpSpPr/>
          <p:nvPr/>
        </p:nvGrpSpPr>
        <p:grpSpPr>
          <a:xfrm>
            <a:off x="1138083" y="2972048"/>
            <a:ext cx="445680" cy="430613"/>
            <a:chOff x="557494" y="4436312"/>
            <a:chExt cx="720000" cy="695660"/>
          </a:xfrm>
        </p:grpSpPr>
        <p:sp>
          <p:nvSpPr>
            <p:cNvPr id="1098" name="Google Shape;1098;p3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3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0" name="Google Shape;1100;p3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1" name="Google Shape;1101;p3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2" name="Google Shape;1102;p38"/>
          <p:cNvGrpSpPr/>
          <p:nvPr/>
        </p:nvGrpSpPr>
        <p:grpSpPr>
          <a:xfrm>
            <a:off x="4343305" y="2964459"/>
            <a:ext cx="445833" cy="445792"/>
            <a:chOff x="5926265" y="4424051"/>
            <a:chExt cx="720246" cy="720181"/>
          </a:xfrm>
        </p:grpSpPr>
        <p:sp>
          <p:nvSpPr>
            <p:cNvPr id="1103" name="Google Shape;1103;p3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4" name="Google Shape;1104;p3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3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3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7" name="Google Shape;1107;p38"/>
          <p:cNvGrpSpPr/>
          <p:nvPr/>
        </p:nvGrpSpPr>
        <p:grpSpPr>
          <a:xfrm>
            <a:off x="1779066" y="2984013"/>
            <a:ext cx="445680" cy="406684"/>
            <a:chOff x="1631150" y="4455641"/>
            <a:chExt cx="720000" cy="657002"/>
          </a:xfrm>
        </p:grpSpPr>
        <p:sp>
          <p:nvSpPr>
            <p:cNvPr id="1108" name="Google Shape;1108;p3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9" name="Google Shape;1109;p3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3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1" name="Google Shape;1111;p3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2" name="Google Shape;1112;p3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3" name="Google Shape;1113;p38"/>
          <p:cNvGrpSpPr/>
          <p:nvPr/>
        </p:nvGrpSpPr>
        <p:grpSpPr>
          <a:xfrm>
            <a:off x="2420095" y="2983429"/>
            <a:ext cx="445680" cy="407853"/>
            <a:chOff x="2704878" y="4454697"/>
            <a:chExt cx="720000" cy="658889"/>
          </a:xfrm>
        </p:grpSpPr>
        <p:sp>
          <p:nvSpPr>
            <p:cNvPr id="1114" name="Google Shape;1114;p3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3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3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3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8" name="Google Shape;1118;p3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9" name="Google Shape;1119;p3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0" name="Google Shape;1120;p38"/>
          <p:cNvGrpSpPr/>
          <p:nvPr/>
        </p:nvGrpSpPr>
        <p:grpSpPr>
          <a:xfrm>
            <a:off x="3702366" y="2985387"/>
            <a:ext cx="445549" cy="403935"/>
            <a:chOff x="4852681" y="4457861"/>
            <a:chExt cx="719788" cy="652561"/>
          </a:xfrm>
        </p:grpSpPr>
        <p:sp>
          <p:nvSpPr>
            <p:cNvPr id="1121" name="Google Shape;1121;p3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2" name="Google Shape;1122;p3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3" name="Google Shape;1123;p3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24" name="Google Shape;1124;p38"/>
          <p:cNvGrpSpPr/>
          <p:nvPr/>
        </p:nvGrpSpPr>
        <p:grpSpPr>
          <a:xfrm>
            <a:off x="4984527" y="2975824"/>
            <a:ext cx="445818" cy="423063"/>
            <a:chOff x="7000306" y="4442411"/>
            <a:chExt cx="720224" cy="683463"/>
          </a:xfrm>
        </p:grpSpPr>
        <p:sp>
          <p:nvSpPr>
            <p:cNvPr id="1125" name="Google Shape;1125;p3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6" name="Google Shape;1126;p3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7" name="Google Shape;1127;p3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8" name="Google Shape;1128;p3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9" name="Google Shape;1129;p3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30" name="Google Shape;1130;p38"/>
          <p:cNvGrpSpPr/>
          <p:nvPr/>
        </p:nvGrpSpPr>
        <p:grpSpPr>
          <a:xfrm>
            <a:off x="5625735" y="2973621"/>
            <a:ext cx="445779" cy="427468"/>
            <a:chOff x="8074325" y="4438852"/>
            <a:chExt cx="720160" cy="690579"/>
          </a:xfrm>
        </p:grpSpPr>
        <p:sp>
          <p:nvSpPr>
            <p:cNvPr id="1131" name="Google Shape;1131;p3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32" name="Google Shape;1132;p3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33" name="Google Shape;1133;p3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34" name="Google Shape;1134;p3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35" name="Google Shape;1135;p3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36" name="Google Shape;1136;p3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37" name="Google Shape;1137;p38"/>
          <p:cNvGrpSpPr/>
          <p:nvPr/>
        </p:nvGrpSpPr>
        <p:grpSpPr>
          <a:xfrm>
            <a:off x="6908080" y="2987570"/>
            <a:ext cx="445629" cy="399565"/>
            <a:chOff x="9878975" y="4425243"/>
            <a:chExt cx="719918" cy="645502"/>
          </a:xfrm>
        </p:grpSpPr>
        <p:sp>
          <p:nvSpPr>
            <p:cNvPr id="1138" name="Google Shape;1138;p3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9" name="Google Shape;1139;p3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0" name="Google Shape;1140;p3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1" name="Google Shape;1141;p38"/>
          <p:cNvGrpSpPr/>
          <p:nvPr/>
        </p:nvGrpSpPr>
        <p:grpSpPr>
          <a:xfrm>
            <a:off x="7549097" y="2976371"/>
            <a:ext cx="445785" cy="421964"/>
            <a:chOff x="10914544" y="4407150"/>
            <a:chExt cx="720170" cy="681687"/>
          </a:xfrm>
        </p:grpSpPr>
        <p:sp>
          <p:nvSpPr>
            <p:cNvPr id="1142" name="Google Shape;1142;p3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3" name="Google Shape;1143;p3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3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3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6" name="Google Shape;1146;p38"/>
          <p:cNvGrpSpPr/>
          <p:nvPr/>
        </p:nvGrpSpPr>
        <p:grpSpPr>
          <a:xfrm>
            <a:off x="6266887" y="2984485"/>
            <a:ext cx="445805" cy="405735"/>
            <a:chOff x="8843122" y="4420259"/>
            <a:chExt cx="720202" cy="655469"/>
          </a:xfrm>
        </p:grpSpPr>
        <p:sp>
          <p:nvSpPr>
            <p:cNvPr id="1147" name="Google Shape;1147;p3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8" name="Google Shape;1148;p3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3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3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3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2" name="Google Shape;1152;p3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3" name="Google Shape;1153;p38"/>
          <p:cNvGrpSpPr/>
          <p:nvPr/>
        </p:nvGrpSpPr>
        <p:grpSpPr>
          <a:xfrm>
            <a:off x="3069757" y="2283047"/>
            <a:ext cx="445812" cy="394518"/>
            <a:chOff x="1510757" y="3225422"/>
            <a:chExt cx="720214" cy="637347"/>
          </a:xfrm>
        </p:grpSpPr>
        <p:sp>
          <p:nvSpPr>
            <p:cNvPr id="1154" name="Google Shape;1154;p3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5" name="Google Shape;1155;p3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3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3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8" name="Google Shape;1158;p3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9" name="Google Shape;1159;p3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0" name="Google Shape;1160;p3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1" name="Google Shape;1161;p38"/>
          <p:cNvGrpSpPr/>
          <p:nvPr/>
        </p:nvGrpSpPr>
        <p:grpSpPr>
          <a:xfrm>
            <a:off x="3761148" y="2300567"/>
            <a:ext cx="445767" cy="359478"/>
            <a:chOff x="2595501" y="3253725"/>
            <a:chExt cx="720141" cy="580739"/>
          </a:xfrm>
        </p:grpSpPr>
        <p:sp>
          <p:nvSpPr>
            <p:cNvPr id="1162" name="Google Shape;1162;p3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3" name="Google Shape;1163;p3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4" name="Google Shape;1164;p3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5" name="Google Shape;1165;p3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6" name="Google Shape;1166;p38"/>
          <p:cNvGrpSpPr/>
          <p:nvPr/>
        </p:nvGrpSpPr>
        <p:grpSpPr>
          <a:xfrm>
            <a:off x="5143819" y="2257535"/>
            <a:ext cx="443879" cy="445541"/>
            <a:chOff x="4764809" y="3184208"/>
            <a:chExt cx="717090" cy="719775"/>
          </a:xfrm>
        </p:grpSpPr>
        <p:sp>
          <p:nvSpPr>
            <p:cNvPr id="1167" name="Google Shape;1167;p3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3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3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0" name="Google Shape;1170;p38"/>
          <p:cNvGrpSpPr/>
          <p:nvPr/>
        </p:nvGrpSpPr>
        <p:grpSpPr>
          <a:xfrm>
            <a:off x="4452495" y="2286500"/>
            <a:ext cx="445746" cy="387612"/>
            <a:chOff x="3680173" y="3231000"/>
            <a:chExt cx="720106" cy="626190"/>
          </a:xfrm>
        </p:grpSpPr>
        <p:sp>
          <p:nvSpPr>
            <p:cNvPr id="1171" name="Google Shape;1171;p3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3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3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4" name="Google Shape;1174;p38"/>
          <p:cNvGrpSpPr/>
          <p:nvPr/>
        </p:nvGrpSpPr>
        <p:grpSpPr>
          <a:xfrm>
            <a:off x="6524582" y="2257496"/>
            <a:ext cx="443283" cy="445620"/>
            <a:chOff x="6931035" y="3184144"/>
            <a:chExt cx="716128" cy="719903"/>
          </a:xfrm>
        </p:grpSpPr>
        <p:sp>
          <p:nvSpPr>
            <p:cNvPr id="1175" name="Google Shape;1175;p3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6" name="Google Shape;1176;p3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3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3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9" name="Google Shape;1179;p38"/>
          <p:cNvGrpSpPr/>
          <p:nvPr/>
        </p:nvGrpSpPr>
        <p:grpSpPr>
          <a:xfrm>
            <a:off x="5833276" y="2257448"/>
            <a:ext cx="445727" cy="445714"/>
            <a:chOff x="5846429" y="3184067"/>
            <a:chExt cx="720076" cy="720055"/>
          </a:xfrm>
        </p:grpSpPr>
        <p:sp>
          <p:nvSpPr>
            <p:cNvPr id="1180" name="Google Shape;1180;p3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3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3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3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4" name="Google Shape;1184;p38"/>
          <p:cNvGrpSpPr/>
          <p:nvPr/>
        </p:nvGrpSpPr>
        <p:grpSpPr>
          <a:xfrm>
            <a:off x="2520481" y="2257393"/>
            <a:ext cx="303698" cy="445825"/>
            <a:chOff x="655600" y="3183978"/>
            <a:chExt cx="490627" cy="720234"/>
          </a:xfrm>
        </p:grpSpPr>
        <p:sp>
          <p:nvSpPr>
            <p:cNvPr id="1185" name="Google Shape;1185;p3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3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7" name="Google Shape;1187;p3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3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3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0" name="Google Shape;1190;p38"/>
          <p:cNvGrpSpPr/>
          <p:nvPr/>
        </p:nvGrpSpPr>
        <p:grpSpPr>
          <a:xfrm>
            <a:off x="7213443" y="2257509"/>
            <a:ext cx="189785" cy="445592"/>
            <a:chOff x="8011692" y="3184166"/>
            <a:chExt cx="306600" cy="719859"/>
          </a:xfrm>
        </p:grpSpPr>
        <p:sp>
          <p:nvSpPr>
            <p:cNvPr id="1191" name="Google Shape;1191;p3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2" name="Google Shape;1192;p3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3" name="Google Shape;1193;p3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4" name="Google Shape;1194;p3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5" name="Google Shape;1195;p3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6" name="Google Shape;1196;p3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97" name="Google Shape;1197;p38"/>
          <p:cNvGrpSpPr/>
          <p:nvPr/>
        </p:nvGrpSpPr>
        <p:grpSpPr>
          <a:xfrm>
            <a:off x="7648230" y="2257259"/>
            <a:ext cx="246199" cy="445516"/>
            <a:chOff x="4556125" y="630237"/>
            <a:chExt cx="3081338" cy="5568950"/>
          </a:xfrm>
        </p:grpSpPr>
        <p:sp>
          <p:nvSpPr>
            <p:cNvPr id="1198" name="Google Shape;1198;p3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9" name="Google Shape;1199;p3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0" name="Google Shape;1200;p3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1" name="Google Shape;1201;p3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2" name="Google Shape;1202;p3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3" name="Google Shape;1203;p3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4" name="Google Shape;1204;p3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05" name="Google Shape;1205;p38"/>
          <p:cNvGrpSpPr/>
          <p:nvPr/>
        </p:nvGrpSpPr>
        <p:grpSpPr>
          <a:xfrm>
            <a:off x="1829253" y="2257459"/>
            <a:ext cx="445768" cy="445697"/>
            <a:chOff x="1674084" y="3214987"/>
            <a:chExt cx="720142" cy="720027"/>
          </a:xfrm>
        </p:grpSpPr>
        <p:sp>
          <p:nvSpPr>
            <p:cNvPr id="1206" name="Google Shape;1206;p3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3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8" name="Google Shape;1208;p3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3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3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1" name="Google Shape;1211;p3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2" name="Google Shape;1212;p3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3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4" name="Google Shape;1214;p3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5" name="Google Shape;1215;p3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3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3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8" name="Google Shape;1218;p38"/>
          <p:cNvGrpSpPr/>
          <p:nvPr/>
        </p:nvGrpSpPr>
        <p:grpSpPr>
          <a:xfrm>
            <a:off x="1138094" y="2257421"/>
            <a:ext cx="445578" cy="445773"/>
            <a:chOff x="557511" y="3214925"/>
            <a:chExt cx="719836" cy="720150"/>
          </a:xfrm>
        </p:grpSpPr>
        <p:sp>
          <p:nvSpPr>
            <p:cNvPr id="1219" name="Google Shape;1219;p3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3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3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3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3" name="Google Shape;1223;p38"/>
          <p:cNvGrpSpPr/>
          <p:nvPr/>
        </p:nvGrpSpPr>
        <p:grpSpPr>
          <a:xfrm>
            <a:off x="1081977" y="3693756"/>
            <a:ext cx="445905" cy="400522"/>
            <a:chOff x="1147762" y="1131887"/>
            <a:chExt cx="5137150" cy="4619626"/>
          </a:xfrm>
        </p:grpSpPr>
        <p:sp>
          <p:nvSpPr>
            <p:cNvPr id="1224" name="Google Shape;1224;p3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3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3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7" name="Google Shape;1227;p38"/>
          <p:cNvGrpSpPr/>
          <p:nvPr/>
        </p:nvGrpSpPr>
        <p:grpSpPr>
          <a:xfrm>
            <a:off x="1879306" y="3687410"/>
            <a:ext cx="445901" cy="413282"/>
            <a:chOff x="1570037" y="1341437"/>
            <a:chExt cx="4943475" cy="4576762"/>
          </a:xfrm>
        </p:grpSpPr>
        <p:sp>
          <p:nvSpPr>
            <p:cNvPr id="1228" name="Google Shape;1228;p3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29" name="Google Shape;1229;p3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0" name="Google Shape;1230;p3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1" name="Google Shape;1231;p3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2" name="Google Shape;1232;p3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3" name="Google Shape;1233;p3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34" name="Google Shape;1234;p38"/>
          <p:cNvGrpSpPr/>
          <p:nvPr/>
        </p:nvGrpSpPr>
        <p:grpSpPr>
          <a:xfrm>
            <a:off x="4364629" y="3671511"/>
            <a:ext cx="441332" cy="445721"/>
            <a:chOff x="5770007" y="5489899"/>
            <a:chExt cx="712976" cy="720067"/>
          </a:xfrm>
        </p:grpSpPr>
        <p:sp>
          <p:nvSpPr>
            <p:cNvPr id="1235" name="Google Shape;1235;p3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3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3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3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3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3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3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3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3" name="Google Shape;1243;p38"/>
          <p:cNvGrpSpPr/>
          <p:nvPr/>
        </p:nvGrpSpPr>
        <p:grpSpPr>
          <a:xfrm>
            <a:off x="5157420" y="3693981"/>
            <a:ext cx="445651" cy="400824"/>
            <a:chOff x="7050768" y="5526199"/>
            <a:chExt cx="719953" cy="647534"/>
          </a:xfrm>
        </p:grpSpPr>
        <p:sp>
          <p:nvSpPr>
            <p:cNvPr id="1244" name="Google Shape;1244;p3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5" name="Google Shape;1245;p3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6" name="Google Shape;1246;p3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3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3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3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3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3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3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3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3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3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6" name="Google Shape;1256;p38"/>
          <p:cNvGrpSpPr/>
          <p:nvPr/>
        </p:nvGrpSpPr>
        <p:grpSpPr>
          <a:xfrm>
            <a:off x="6751936" y="3694051"/>
            <a:ext cx="445681" cy="400651"/>
            <a:chOff x="9626723" y="5526313"/>
            <a:chExt cx="720002" cy="647256"/>
          </a:xfrm>
        </p:grpSpPr>
        <p:sp>
          <p:nvSpPr>
            <p:cNvPr id="1257" name="Google Shape;1257;p3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3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3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3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3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3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3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3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3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3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3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3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9" name="Google Shape;1269;p38"/>
          <p:cNvGrpSpPr/>
          <p:nvPr/>
        </p:nvGrpSpPr>
        <p:grpSpPr>
          <a:xfrm>
            <a:off x="7549176" y="3671488"/>
            <a:ext cx="445582" cy="445743"/>
            <a:chOff x="10914672" y="5489861"/>
            <a:chExt cx="719842" cy="720102"/>
          </a:xfrm>
        </p:grpSpPr>
        <p:sp>
          <p:nvSpPr>
            <p:cNvPr id="1270" name="Google Shape;1270;p3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3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3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3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3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3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3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3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3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3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3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3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2" name="Google Shape;1282;p38"/>
          <p:cNvGrpSpPr/>
          <p:nvPr/>
        </p:nvGrpSpPr>
        <p:grpSpPr>
          <a:xfrm>
            <a:off x="5954636" y="3681752"/>
            <a:ext cx="445821" cy="425246"/>
            <a:chOff x="8338678" y="5506443"/>
            <a:chExt cx="720227" cy="686988"/>
          </a:xfrm>
        </p:grpSpPr>
        <p:sp>
          <p:nvSpPr>
            <p:cNvPr id="1283" name="Google Shape;1283;p3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3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3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3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3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3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9" name="Google Shape;1289;p38"/>
          <p:cNvGrpSpPr/>
          <p:nvPr/>
        </p:nvGrpSpPr>
        <p:grpSpPr>
          <a:xfrm>
            <a:off x="2676293" y="3736342"/>
            <a:ext cx="1336824" cy="316035"/>
            <a:chOff x="3042485" y="5594633"/>
            <a:chExt cx="2159652" cy="510557"/>
          </a:xfrm>
        </p:grpSpPr>
        <p:sp>
          <p:nvSpPr>
            <p:cNvPr id="1290" name="Google Shape;1290;p3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3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3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3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3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3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3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7" name="Google Shape;1297;p3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3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3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3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1" name="Google Shape;1301;p3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2" name="Google Shape;1302;p3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3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3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5" name="Google Shape;1305;p38"/>
          <p:cNvGrpSpPr/>
          <p:nvPr/>
        </p:nvGrpSpPr>
        <p:grpSpPr>
          <a:xfrm>
            <a:off x="1879183" y="4379878"/>
            <a:ext cx="445738" cy="442950"/>
            <a:chOff x="1442627" y="5710929"/>
            <a:chExt cx="594318" cy="590600"/>
          </a:xfrm>
        </p:grpSpPr>
        <p:sp>
          <p:nvSpPr>
            <p:cNvPr id="1306" name="Google Shape;1306;p3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3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3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3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3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1" name="Google Shape;1311;p38"/>
          <p:cNvGrpSpPr/>
          <p:nvPr/>
        </p:nvGrpSpPr>
        <p:grpSpPr>
          <a:xfrm>
            <a:off x="6788033" y="4378458"/>
            <a:ext cx="373053" cy="445791"/>
            <a:chOff x="8095060" y="5664590"/>
            <a:chExt cx="497404" cy="594389"/>
          </a:xfrm>
        </p:grpSpPr>
        <p:grpSp>
          <p:nvGrpSpPr>
            <p:cNvPr id="1312" name="Google Shape;1312;p38"/>
            <p:cNvGrpSpPr/>
            <p:nvPr/>
          </p:nvGrpSpPr>
          <p:grpSpPr>
            <a:xfrm>
              <a:off x="8095060" y="5969027"/>
              <a:ext cx="497404" cy="289951"/>
              <a:chOff x="8095060" y="5969027"/>
              <a:chExt cx="497404" cy="289951"/>
            </a:xfrm>
          </p:grpSpPr>
          <p:sp>
            <p:nvSpPr>
              <p:cNvPr id="1313" name="Google Shape;1313;p3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3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3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6" name="Google Shape;1316;p38"/>
            <p:cNvGrpSpPr/>
            <p:nvPr/>
          </p:nvGrpSpPr>
          <p:grpSpPr>
            <a:xfrm>
              <a:off x="8095060" y="5867832"/>
              <a:ext cx="497404" cy="289312"/>
              <a:chOff x="8095060" y="5867832"/>
              <a:chExt cx="497404" cy="289312"/>
            </a:xfrm>
          </p:grpSpPr>
          <p:sp>
            <p:nvSpPr>
              <p:cNvPr id="1317" name="Google Shape;1317;p3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3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3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0" name="Google Shape;1320;p38"/>
            <p:cNvGrpSpPr/>
            <p:nvPr/>
          </p:nvGrpSpPr>
          <p:grpSpPr>
            <a:xfrm>
              <a:off x="8095060" y="5765998"/>
              <a:ext cx="497404" cy="289312"/>
              <a:chOff x="8095060" y="5765998"/>
              <a:chExt cx="497404" cy="289312"/>
            </a:xfrm>
          </p:grpSpPr>
          <p:sp>
            <p:nvSpPr>
              <p:cNvPr id="1321" name="Google Shape;1321;p3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3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3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4" name="Google Shape;1324;p38"/>
            <p:cNvGrpSpPr/>
            <p:nvPr/>
          </p:nvGrpSpPr>
          <p:grpSpPr>
            <a:xfrm>
              <a:off x="8095060" y="5664590"/>
              <a:ext cx="497404" cy="290164"/>
              <a:chOff x="8095060" y="5664590"/>
              <a:chExt cx="497404" cy="290164"/>
            </a:xfrm>
          </p:grpSpPr>
          <p:sp>
            <p:nvSpPr>
              <p:cNvPr id="1325" name="Google Shape;1325;p3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3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3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28" name="Google Shape;1328;p38"/>
          <p:cNvGrpSpPr/>
          <p:nvPr/>
        </p:nvGrpSpPr>
        <p:grpSpPr>
          <a:xfrm>
            <a:off x="2870825" y="4378486"/>
            <a:ext cx="557162" cy="445734"/>
            <a:chOff x="4607809" y="5664627"/>
            <a:chExt cx="742883" cy="594312"/>
          </a:xfrm>
        </p:grpSpPr>
        <p:sp>
          <p:nvSpPr>
            <p:cNvPr id="1329" name="Google Shape;1329;p3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3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3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3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3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3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3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3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7" name="Google Shape;1337;p38"/>
          <p:cNvGrpSpPr/>
          <p:nvPr/>
        </p:nvGrpSpPr>
        <p:grpSpPr>
          <a:xfrm>
            <a:off x="3973890" y="4378543"/>
            <a:ext cx="1079865" cy="445620"/>
            <a:chOff x="2571250" y="5664711"/>
            <a:chExt cx="1439820" cy="594160"/>
          </a:xfrm>
        </p:grpSpPr>
        <p:sp>
          <p:nvSpPr>
            <p:cNvPr id="1338" name="Google Shape;1338;p3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9" name="Google Shape;1339;p3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40" name="Google Shape;1340;p3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1" name="Google Shape;1341;p3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42" name="Google Shape;1342;p3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3" name="Google Shape;1343;p3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44" name="Google Shape;1344;p3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5" name="Google Shape;1345;p3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46" name="Google Shape;1346;p3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7" name="Google Shape;1347;p3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48" name="Google Shape;1348;p3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9" name="Google Shape;1349;p3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50" name="Google Shape;1350;p3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1" name="Google Shape;1351;p3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52" name="Google Shape;1352;p3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3" name="Google Shape;1353;p3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54" name="Google Shape;1354;p3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5" name="Google Shape;1355;p3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6" name="Google Shape;1356;p3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7" name="Google Shape;1357;p3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8" name="Google Shape;1358;p3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9" name="Google Shape;1359;p3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0" name="Google Shape;1360;p3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1" name="Google Shape;1361;p3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362" name="Google Shape;1362;p38"/>
          <p:cNvGrpSpPr/>
          <p:nvPr/>
        </p:nvGrpSpPr>
        <p:grpSpPr>
          <a:xfrm>
            <a:off x="5599659" y="4378335"/>
            <a:ext cx="642470" cy="446036"/>
            <a:chOff x="6332670" y="5663946"/>
            <a:chExt cx="856627" cy="594715"/>
          </a:xfrm>
        </p:grpSpPr>
        <p:grpSp>
          <p:nvGrpSpPr>
            <p:cNvPr id="1363" name="Google Shape;1363;p38"/>
            <p:cNvGrpSpPr/>
            <p:nvPr/>
          </p:nvGrpSpPr>
          <p:grpSpPr>
            <a:xfrm>
              <a:off x="6392364" y="5663946"/>
              <a:ext cx="796933" cy="185801"/>
              <a:chOff x="3321050" y="1066800"/>
              <a:chExt cx="6505573" cy="1508125"/>
            </a:xfrm>
          </p:grpSpPr>
          <p:sp>
            <p:nvSpPr>
              <p:cNvPr id="1364" name="Google Shape;1364;p3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5" name="Google Shape;1365;p3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6" name="Google Shape;1366;p38"/>
            <p:cNvGrpSpPr/>
            <p:nvPr/>
          </p:nvGrpSpPr>
          <p:grpSpPr>
            <a:xfrm flipH="1">
              <a:off x="6332670" y="5868403"/>
              <a:ext cx="796933" cy="185801"/>
              <a:chOff x="3321050" y="1066800"/>
              <a:chExt cx="6505573" cy="1508125"/>
            </a:xfrm>
          </p:grpSpPr>
          <p:sp>
            <p:nvSpPr>
              <p:cNvPr id="1367" name="Google Shape;1367;p3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3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9" name="Google Shape;1369;p38"/>
            <p:cNvGrpSpPr/>
            <p:nvPr/>
          </p:nvGrpSpPr>
          <p:grpSpPr>
            <a:xfrm>
              <a:off x="6392364" y="6072860"/>
              <a:ext cx="796933" cy="185801"/>
              <a:chOff x="3321050" y="1066800"/>
              <a:chExt cx="6505573" cy="1508125"/>
            </a:xfrm>
          </p:grpSpPr>
          <p:sp>
            <p:nvSpPr>
              <p:cNvPr id="1370" name="Google Shape;1370;p3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3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372" name="Google Shape;1372;p38"/>
          <p:cNvSpPr txBox="1">
            <a:spLocks noGrp="1"/>
          </p:cNvSpPr>
          <p:nvPr>
            <p:ph type="title" idx="4294967295"/>
          </p:nvPr>
        </p:nvSpPr>
        <p:spPr>
          <a:xfrm>
            <a:off x="855300" y="249075"/>
            <a:ext cx="74334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373" name="Google Shape;1373;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39"/>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Inria Sans Light"/>
                <a:ea typeface="Inria Sans Light"/>
                <a:cs typeface="Inria Sans Light"/>
                <a:sym typeface="Inria Sans Light"/>
              </a:rPr>
              <a:t>✋👆👉👍👤👦👧👨👩👪💃🏃💑❤😂😉😋😒😭👶😸🐟🍒🍔💣📌📖🔨🎃🎈🎨🏈🏰🌏🔌🔑</a:t>
            </a:r>
            <a:r>
              <a:rPr lang="en" sz="2400">
                <a:solidFill>
                  <a:schemeClr val="lt1"/>
                </a:solidFill>
                <a:highlight>
                  <a:schemeClr val="accent3"/>
                </a:highlight>
                <a:latin typeface="Inria Sans Light"/>
                <a:ea typeface="Inria Sans Light"/>
                <a:cs typeface="Inria Sans Light"/>
                <a:sym typeface="Inria Sans Light"/>
              </a:rPr>
              <a:t> and many more...</a:t>
            </a:r>
            <a:endParaRPr sz="2400">
              <a:solidFill>
                <a:schemeClr val="lt1"/>
              </a:solidFill>
              <a:highlight>
                <a:schemeClr val="accent3"/>
              </a:highlight>
              <a:latin typeface="Inria Sans Light"/>
              <a:ea typeface="Inria Sans Light"/>
              <a:cs typeface="Inria Sans Light"/>
              <a:sym typeface="Inria Sans Light"/>
            </a:endParaRPr>
          </a:p>
        </p:txBody>
      </p:sp>
      <p:sp>
        <p:nvSpPr>
          <p:cNvPr id="1379" name="Google Shape;1379;p39"/>
          <p:cNvSpPr txBox="1"/>
          <p:nvPr/>
        </p:nvSpPr>
        <p:spPr>
          <a:xfrm>
            <a:off x="648975" y="7040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a:solidFill>
                  <a:schemeClr val="accent1"/>
                </a:solidFill>
              </a:rPr>
              <a:t>😉</a:t>
            </a:r>
            <a:endParaRPr sz="7200">
              <a:solidFill>
                <a:schemeClr val="accent1"/>
              </a:solidFill>
            </a:endParaRPr>
          </a:p>
        </p:txBody>
      </p:sp>
      <p:sp>
        <p:nvSpPr>
          <p:cNvPr id="1380" name="Google Shape;1380;p3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1381" name="Google Shape;1381;p39"/>
          <p:cNvSpPr txBox="1">
            <a:spLocks noGrp="1"/>
          </p:cNvSpPr>
          <p:nvPr>
            <p:ph type="body" idx="4294967295"/>
          </p:nvPr>
        </p:nvSpPr>
        <p:spPr>
          <a:xfrm>
            <a:off x="2200525" y="856425"/>
            <a:ext cx="58590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6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9781CD3-BB98-4492-BF07-FB8C86D59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a:t>
            </a:fld>
            <a:endParaRPr lang="pt-BR"/>
          </a:p>
        </p:txBody>
      </p:sp>
      <p:pic>
        <p:nvPicPr>
          <p:cNvPr id="4" name="Imagem 3">
            <a:extLst>
              <a:ext uri="{FF2B5EF4-FFF2-40B4-BE49-F238E27FC236}">
                <a16:creationId xmlns:a16="http://schemas.microsoft.com/office/drawing/2014/main" id="{12E58BD0-5ED5-4F4C-AEA3-5577DB1ACD65}"/>
              </a:ext>
            </a:extLst>
          </p:cNvPr>
          <p:cNvPicPr>
            <a:picLocks noChangeAspect="1"/>
          </p:cNvPicPr>
          <p:nvPr/>
        </p:nvPicPr>
        <p:blipFill>
          <a:blip r:embed="rId2"/>
          <a:stretch>
            <a:fillRect/>
          </a:stretch>
        </p:blipFill>
        <p:spPr>
          <a:xfrm>
            <a:off x="599520" y="704589"/>
            <a:ext cx="7944959" cy="3734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5880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385"/>
        <p:cNvGrpSpPr/>
        <p:nvPr/>
      </p:nvGrpSpPr>
      <p:grpSpPr>
        <a:xfrm>
          <a:off x="0" y="0"/>
          <a:ext cx="0" cy="0"/>
          <a:chOff x="0" y="0"/>
          <a:chExt cx="0" cy="0"/>
        </a:xfrm>
      </p:grpSpPr>
      <p:pic>
        <p:nvPicPr>
          <p:cNvPr id="1386" name="Google Shape;1386;p4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387" name="Google Shape;1387;p4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388" name="Google Shape;1388;p40"/>
          <p:cNvGrpSpPr/>
          <p:nvPr/>
        </p:nvGrpSpPr>
        <p:grpSpPr>
          <a:xfrm>
            <a:off x="690575" y="3290132"/>
            <a:ext cx="7762851" cy="892418"/>
            <a:chOff x="801125" y="3213932"/>
            <a:chExt cx="7762851" cy="892418"/>
          </a:xfrm>
        </p:grpSpPr>
        <p:grpSp>
          <p:nvGrpSpPr>
            <p:cNvPr id="1389" name="Google Shape;1389;p40"/>
            <p:cNvGrpSpPr/>
            <p:nvPr/>
          </p:nvGrpSpPr>
          <p:grpSpPr>
            <a:xfrm>
              <a:off x="4845759" y="3213932"/>
              <a:ext cx="1695900" cy="892418"/>
              <a:chOff x="4845759" y="3213932"/>
              <a:chExt cx="1695900" cy="892418"/>
            </a:xfrm>
          </p:grpSpPr>
          <p:sp>
            <p:nvSpPr>
              <p:cNvPr id="1390" name="Google Shape;1390;p4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391" name="Google Shape;1391;p4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392" name="Google Shape;1392;p40"/>
            <p:cNvGrpSpPr/>
            <p:nvPr/>
          </p:nvGrpSpPr>
          <p:grpSpPr>
            <a:xfrm>
              <a:off x="2823442" y="3214222"/>
              <a:ext cx="1695900" cy="892128"/>
              <a:chOff x="2823442" y="3214222"/>
              <a:chExt cx="1695900" cy="892128"/>
            </a:xfrm>
          </p:grpSpPr>
          <p:sp>
            <p:nvSpPr>
              <p:cNvPr id="1393" name="Google Shape;1393;p4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394" name="Google Shape;1394;p4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395" name="Google Shape;1395;p40"/>
            <p:cNvGrpSpPr/>
            <p:nvPr/>
          </p:nvGrpSpPr>
          <p:grpSpPr>
            <a:xfrm>
              <a:off x="6868076" y="3213932"/>
              <a:ext cx="1695900" cy="892418"/>
              <a:chOff x="6868076" y="3213932"/>
              <a:chExt cx="1695900" cy="892418"/>
            </a:xfrm>
          </p:grpSpPr>
          <p:sp>
            <p:nvSpPr>
              <p:cNvPr id="1396" name="Google Shape;1396;p4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397" name="Google Shape;1397;p4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398" name="Google Shape;1398;p40"/>
            <p:cNvGrpSpPr/>
            <p:nvPr/>
          </p:nvGrpSpPr>
          <p:grpSpPr>
            <a:xfrm>
              <a:off x="801125" y="3214206"/>
              <a:ext cx="1695900" cy="892144"/>
              <a:chOff x="801125" y="3214206"/>
              <a:chExt cx="1695900" cy="892144"/>
            </a:xfrm>
          </p:grpSpPr>
          <p:sp>
            <p:nvSpPr>
              <p:cNvPr id="1399" name="Google Shape;1399;p4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400" name="Google Shape;1400;p4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pt-BR" dirty="0"/>
              <a:t>Periféricos</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sp>
        <p:nvSpPr>
          <p:cNvPr id="3" name="Subtítulo 2">
            <a:extLst>
              <a:ext uri="{FF2B5EF4-FFF2-40B4-BE49-F238E27FC236}">
                <a16:creationId xmlns:a16="http://schemas.microsoft.com/office/drawing/2014/main" id="{D8BD41DE-33B5-4778-9781-2F61A44E6074}"/>
              </a:ext>
            </a:extLst>
          </p:cNvPr>
          <p:cNvSpPr>
            <a:spLocks noGrp="1"/>
          </p:cNvSpPr>
          <p:nvPr>
            <p:ph type="subTitle" idx="1"/>
          </p:nvPr>
        </p:nvSpPr>
        <p:spPr/>
        <p:txBody>
          <a:bodyPr/>
          <a:lstStyle/>
          <a:p>
            <a:r>
              <a:rPr lang="pt-BR" dirty="0"/>
              <a:t>Periféricos utilizados</a:t>
            </a:r>
          </a:p>
        </p:txBody>
      </p:sp>
    </p:spTree>
    <p:extLst>
      <p:ext uri="{BB962C8B-B14F-4D97-AF65-F5344CB8AC3E}">
        <p14:creationId xmlns:p14="http://schemas.microsoft.com/office/powerpoint/2010/main" val="2042109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9781CD3-BB98-4492-BF07-FB8C86D59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a:t>
            </a:fld>
            <a:endParaRPr lang="pt-BR"/>
          </a:p>
        </p:txBody>
      </p:sp>
      <p:pic>
        <p:nvPicPr>
          <p:cNvPr id="5" name="Imagem 4">
            <a:extLst>
              <a:ext uri="{FF2B5EF4-FFF2-40B4-BE49-F238E27FC236}">
                <a16:creationId xmlns:a16="http://schemas.microsoft.com/office/drawing/2014/main" id="{095D4002-A411-475B-818F-79A8468E1850}"/>
              </a:ext>
            </a:extLst>
          </p:cNvPr>
          <p:cNvPicPr>
            <a:picLocks noChangeAspect="1"/>
          </p:cNvPicPr>
          <p:nvPr/>
        </p:nvPicPr>
        <p:blipFill>
          <a:blip r:embed="rId2"/>
          <a:stretch>
            <a:fillRect/>
          </a:stretch>
        </p:blipFill>
        <p:spPr>
          <a:xfrm>
            <a:off x="335972" y="335937"/>
            <a:ext cx="8596745" cy="4096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7893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a:t>PushButton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3" name="Imagem 2">
            <a:extLst>
              <a:ext uri="{FF2B5EF4-FFF2-40B4-BE49-F238E27FC236}">
                <a16:creationId xmlns:a16="http://schemas.microsoft.com/office/drawing/2014/main" id="{646BA9C0-14D3-44CC-AF93-7C4DDA8A73C8}"/>
              </a:ext>
            </a:extLst>
          </p:cNvPr>
          <p:cNvPicPr>
            <a:picLocks noChangeAspect="1"/>
          </p:cNvPicPr>
          <p:nvPr/>
        </p:nvPicPr>
        <p:blipFill>
          <a:blip r:embed="rId3"/>
          <a:stretch>
            <a:fillRect/>
          </a:stretch>
        </p:blipFill>
        <p:spPr>
          <a:xfrm rot="5400000">
            <a:off x="4571453" y="1613693"/>
            <a:ext cx="3937709" cy="1577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a:t>LED RGB</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3" name="Imagem 2">
            <a:extLst>
              <a:ext uri="{FF2B5EF4-FFF2-40B4-BE49-F238E27FC236}">
                <a16:creationId xmlns:a16="http://schemas.microsoft.com/office/drawing/2014/main" id="{646BA9C0-14D3-44CC-AF93-7C4DDA8A73C8}"/>
              </a:ext>
            </a:extLst>
          </p:cNvPr>
          <p:cNvPicPr>
            <a:picLocks noChangeAspect="1"/>
          </p:cNvPicPr>
          <p:nvPr/>
        </p:nvPicPr>
        <p:blipFill>
          <a:blip r:embed="rId3"/>
          <a:srcRect/>
          <a:stretch/>
        </p:blipFill>
        <p:spPr>
          <a:xfrm>
            <a:off x="3705544" y="1998403"/>
            <a:ext cx="3937709" cy="1279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06307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a:t>DISPLAY LCD</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3" name="Imagem 2">
            <a:extLst>
              <a:ext uri="{FF2B5EF4-FFF2-40B4-BE49-F238E27FC236}">
                <a16:creationId xmlns:a16="http://schemas.microsoft.com/office/drawing/2014/main" id="{646BA9C0-14D3-44CC-AF93-7C4DDA8A73C8}"/>
              </a:ext>
            </a:extLst>
          </p:cNvPr>
          <p:cNvPicPr>
            <a:picLocks noChangeAspect="1"/>
          </p:cNvPicPr>
          <p:nvPr/>
        </p:nvPicPr>
        <p:blipFill>
          <a:blip r:embed="rId3"/>
          <a:srcRect/>
          <a:stretch/>
        </p:blipFill>
        <p:spPr>
          <a:xfrm>
            <a:off x="871943" y="1722808"/>
            <a:ext cx="3608400" cy="2625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Google Shape;213;p13">
            <a:extLst>
              <a:ext uri="{FF2B5EF4-FFF2-40B4-BE49-F238E27FC236}">
                <a16:creationId xmlns:a16="http://schemas.microsoft.com/office/drawing/2014/main" id="{71FF5A86-D8FE-46BC-8A92-69C8FB1D42A0}"/>
              </a:ext>
            </a:extLst>
          </p:cNvPr>
          <p:cNvSpPr txBox="1">
            <a:spLocks noGrp="1"/>
          </p:cNvSpPr>
          <p:nvPr>
            <p:ph type="body" idx="1"/>
          </p:nvPr>
        </p:nvSpPr>
        <p:spPr>
          <a:xfrm>
            <a:off x="2676143" y="1348735"/>
            <a:ext cx="3519948" cy="374073"/>
          </a:xfrm>
          <a:prstGeom prst="rect">
            <a:avLst/>
          </a:prstGeom>
        </p:spPr>
        <p:txBody>
          <a:bodyPr spcFirstLastPara="1" wrap="square" lIns="0" tIns="0" rIns="0" bIns="0" anchor="t" anchorCtr="0">
            <a:noAutofit/>
          </a:bodyPr>
          <a:lstStyle/>
          <a:p>
            <a:pPr marL="114300" indent="0" algn="ctr">
              <a:buNone/>
            </a:pPr>
            <a:r>
              <a:rPr lang="pt-BR" sz="1400" b="0" i="0" dirty="0">
                <a:effectLst/>
                <a:latin typeface="Arial" panose="020B0604020202020204" pitchFamily="34" charset="0"/>
              </a:rPr>
              <a:t>LCD Alfanumérico HD44780</a:t>
            </a:r>
            <a:endParaRPr lang="pt-BR" sz="1400" dirty="0"/>
          </a:p>
        </p:txBody>
      </p:sp>
      <p:pic>
        <p:nvPicPr>
          <p:cNvPr id="4" name="Imagem 3">
            <a:extLst>
              <a:ext uri="{FF2B5EF4-FFF2-40B4-BE49-F238E27FC236}">
                <a16:creationId xmlns:a16="http://schemas.microsoft.com/office/drawing/2014/main" id="{E68443BE-1528-4DAB-BC81-067F29D78A5E}"/>
              </a:ext>
            </a:extLst>
          </p:cNvPr>
          <p:cNvPicPr>
            <a:picLocks noChangeAspect="1"/>
          </p:cNvPicPr>
          <p:nvPr/>
        </p:nvPicPr>
        <p:blipFill>
          <a:blip r:embed="rId4"/>
          <a:stretch>
            <a:fillRect/>
          </a:stretch>
        </p:blipFill>
        <p:spPr>
          <a:xfrm>
            <a:off x="4663659" y="1699815"/>
            <a:ext cx="3554834" cy="2648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3080433"/>
      </p:ext>
    </p:extLst>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970</Words>
  <Application>Microsoft Office PowerPoint</Application>
  <PresentationFormat>Apresentação na tela (16:9)</PresentationFormat>
  <Paragraphs>174</Paragraphs>
  <Slides>40</Slides>
  <Notes>37</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40</vt:i4>
      </vt:variant>
    </vt:vector>
  </HeadingPairs>
  <TitlesOfParts>
    <vt:vector size="49" baseType="lpstr">
      <vt:lpstr>Saira SemiCondensed Medium</vt:lpstr>
      <vt:lpstr>Saira Semi Condensed</vt:lpstr>
      <vt:lpstr>Montserrat</vt:lpstr>
      <vt:lpstr>Inria Sans Light</vt:lpstr>
      <vt:lpstr>Calibri</vt:lpstr>
      <vt:lpstr>Inria Sans</vt:lpstr>
      <vt:lpstr>Arial</vt:lpstr>
      <vt:lpstr>Titillium Web</vt:lpstr>
      <vt:lpstr>Gurney template</vt:lpstr>
      <vt:lpstr>SDR - Software Defined Radio</vt:lpstr>
      <vt:lpstr>Componentes – Grupo 3</vt:lpstr>
      <vt:lpstr>Objetivo</vt:lpstr>
      <vt:lpstr>Apresentação do PowerPoint</vt:lpstr>
      <vt:lpstr>Periféricos</vt:lpstr>
      <vt:lpstr>Apresentação do PowerPoint</vt:lpstr>
      <vt:lpstr>PushButton</vt:lpstr>
      <vt:lpstr>LED RGB</vt:lpstr>
      <vt:lpstr>DISPLAY LCD</vt:lpstr>
      <vt:lpstr>Potenciômetro</vt:lpstr>
      <vt:lpstr>Fluxograma e Maquina de Estados</vt:lpstr>
      <vt:lpstr>Fluxograma</vt:lpstr>
      <vt:lpstr>Maquina de Estados</vt:lpstr>
      <vt:lpstr>Demodulações</vt:lpstr>
      <vt:lpstr>Demodulação AM/ASK</vt:lpstr>
      <vt:lpstr>Conversões A/D e D/A</vt:lpstr>
      <vt:lpstr>Conversor A/D</vt:lpstr>
      <vt:lpstr>Conversor D/A</vt:lpstr>
      <vt:lpstr>Obrigado Por Assistirem!</vt:lpstr>
      <vt:lpstr>Apresentação do PowerPoint</vt:lpstr>
      <vt:lpstr>BIG CONCEPT</vt:lpstr>
      <vt:lpstr>YOU CAN ALSO SPLIT YOUR CONTENT</vt:lpstr>
      <vt:lpstr>IN TWO OR THREE COLUMNS</vt:lpstr>
      <vt:lpstr>WANT BIG IMPACT? USE BIG IMAGE.</vt:lpstr>
      <vt:lpstr>USE DIAGRAMS TO EXPLAIN YOUR IDEAS</vt:lpstr>
      <vt:lpstr>AND TABLES TO COMPARE DATA</vt:lpstr>
      <vt:lpstr>89,526,124</vt:lpstr>
      <vt:lpstr>89,526,124$</vt:lpstr>
      <vt:lpstr>OUR PROCESS IS EASY</vt:lpstr>
      <vt:lpstr>LET’S REVIEW SOME CONCEPTS</vt:lpstr>
      <vt:lpstr>Apresentação do PowerPoint</vt:lpstr>
      <vt:lpstr>Apresentação do PowerPoint</vt:lpstr>
      <vt:lpstr>Apresentação do PowerPoint</vt:lpstr>
      <vt:lpstr>Apresentação do PowerPoint</vt:lpstr>
      <vt:lpstr>CREDITS</vt:lpstr>
      <vt:lpstr>PRESENTATION DESIGN</vt:lpstr>
      <vt:lpstr>Apresentação do PowerPoint</vt:lpstr>
      <vt:lpstr>DIAGRAMS AND INFOGRAPHICS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SDR - Software Defined Radio</dc:title>
  <dc:creator>Aty</dc:creator>
  <cp:lastModifiedBy>Atyson Jaime</cp:lastModifiedBy>
  <cp:revision>22</cp:revision>
  <dcterms:modified xsi:type="dcterms:W3CDTF">2020-11-10T01:13:13Z</dcterms:modified>
</cp:coreProperties>
</file>